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3" d="100"/>
          <a:sy n="73" d="100"/>
        </p:scale>
        <p:origin x="143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4" Type="http://schemas.openxmlformats.org/officeDocument/2006/relationships/image" Target="../media/image3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4" Type="http://schemas.openxmlformats.org/officeDocument/2006/relationships/image" Target="../media/image3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8C56F8-BB04-48C0-A292-3BEDFD594450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096D43E-A630-4368-B408-C691C1A414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Executive Summary</a:t>
          </a:r>
        </a:p>
      </dgm:t>
    </dgm:pt>
    <dgm:pt modelId="{FC7ADA6B-B64A-4C6B-8BCC-4AF1FCE1B360}" type="parTrans" cxnId="{75AA8929-B9E4-4BE9-96E3-905601CA3B5F}">
      <dgm:prSet/>
      <dgm:spPr/>
      <dgm:t>
        <a:bodyPr/>
        <a:lstStyle/>
        <a:p>
          <a:endParaRPr lang="en-US"/>
        </a:p>
      </dgm:t>
    </dgm:pt>
    <dgm:pt modelId="{413E7D4B-39F5-42CF-9AC7-A53DC2EC8424}" type="sibTrans" cxnId="{75AA8929-B9E4-4BE9-96E3-905601CA3B5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5E26244-A37A-42EA-8F63-B16101F75E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Introduction</a:t>
          </a:r>
        </a:p>
      </dgm:t>
    </dgm:pt>
    <dgm:pt modelId="{B87A4A33-28B2-4776-918C-30D005121092}" type="parTrans" cxnId="{C42E52B8-5CD2-4683-9FC5-C99E4595DAFC}">
      <dgm:prSet/>
      <dgm:spPr/>
      <dgm:t>
        <a:bodyPr/>
        <a:lstStyle/>
        <a:p>
          <a:endParaRPr lang="en-US"/>
        </a:p>
      </dgm:t>
    </dgm:pt>
    <dgm:pt modelId="{EDD29841-3F9A-4191-ACD8-C189431FF38E}" type="sibTrans" cxnId="{C42E52B8-5CD2-4683-9FC5-C99E4595DAF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9BAC514-065C-484E-BEE2-8408EFC85C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Methodology</a:t>
          </a:r>
        </a:p>
      </dgm:t>
    </dgm:pt>
    <dgm:pt modelId="{B62C6E1A-06B0-4D32-895D-C1C2B8B1782A}" type="parTrans" cxnId="{CF6B679D-030F-4969-ACFD-68667700A3BB}">
      <dgm:prSet/>
      <dgm:spPr/>
      <dgm:t>
        <a:bodyPr/>
        <a:lstStyle/>
        <a:p>
          <a:endParaRPr lang="en-US"/>
        </a:p>
      </dgm:t>
    </dgm:pt>
    <dgm:pt modelId="{94104C20-8717-45D2-B093-9141A0068D22}" type="sibTrans" cxnId="{CF6B679D-030F-4969-ACFD-68667700A3B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4223290-E2B0-4F4D-8740-F52F0C0512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Results</a:t>
          </a:r>
        </a:p>
      </dgm:t>
    </dgm:pt>
    <dgm:pt modelId="{91B20D20-3368-424F-9BD8-3BDBC3EB4283}" type="parTrans" cxnId="{058787D9-D3F4-4935-AD95-1D95FAD3CFB6}">
      <dgm:prSet/>
      <dgm:spPr/>
      <dgm:t>
        <a:bodyPr/>
        <a:lstStyle/>
        <a:p>
          <a:endParaRPr lang="en-US"/>
        </a:p>
      </dgm:t>
    </dgm:pt>
    <dgm:pt modelId="{657C332C-CE21-4D2B-BE59-A495A41ECFAC}" type="sibTrans" cxnId="{058787D9-D3F4-4935-AD95-1D95FAD3CFB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85E9402-19E3-418B-827C-B6D7B160AB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Conclusion</a:t>
          </a:r>
        </a:p>
      </dgm:t>
    </dgm:pt>
    <dgm:pt modelId="{048443D9-86F7-4BA8-8751-721147FC0D13}" type="parTrans" cxnId="{72B472EA-7BBB-471F-80F1-7CC88C9F810B}">
      <dgm:prSet/>
      <dgm:spPr/>
      <dgm:t>
        <a:bodyPr/>
        <a:lstStyle/>
        <a:p>
          <a:endParaRPr lang="en-US"/>
        </a:p>
      </dgm:t>
    </dgm:pt>
    <dgm:pt modelId="{C2E6E78F-B27F-410F-8A53-33FA2D911419}" type="sibTrans" cxnId="{72B472EA-7BBB-471F-80F1-7CC88C9F810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6681582-6D2F-4A7D-96C2-7A3F2DFA715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Appendix</a:t>
          </a:r>
        </a:p>
      </dgm:t>
    </dgm:pt>
    <dgm:pt modelId="{6AF04661-9D8F-4152-A705-F8F116DE95FA}" type="parTrans" cxnId="{50B9AA0F-120C-424E-91CC-F4933F8839DB}">
      <dgm:prSet/>
      <dgm:spPr/>
      <dgm:t>
        <a:bodyPr/>
        <a:lstStyle/>
        <a:p>
          <a:endParaRPr lang="en-US"/>
        </a:p>
      </dgm:t>
    </dgm:pt>
    <dgm:pt modelId="{6E464E8F-8E07-49EF-95B6-029BFE804B21}" type="sibTrans" cxnId="{50B9AA0F-120C-424E-91CC-F4933F8839DB}">
      <dgm:prSet/>
      <dgm:spPr/>
      <dgm:t>
        <a:bodyPr/>
        <a:lstStyle/>
        <a:p>
          <a:endParaRPr lang="en-US"/>
        </a:p>
      </dgm:t>
    </dgm:pt>
    <dgm:pt modelId="{95965370-18CC-4AED-BF80-C1B228F216C3}" type="pres">
      <dgm:prSet presAssocID="{598C56F8-BB04-48C0-A292-3BEDFD594450}" presName="root" presStyleCnt="0">
        <dgm:presLayoutVars>
          <dgm:dir/>
          <dgm:resizeHandles val="exact"/>
        </dgm:presLayoutVars>
      </dgm:prSet>
      <dgm:spPr/>
    </dgm:pt>
    <dgm:pt modelId="{B7F7E657-45D5-4C31-ADD5-63B5F8CEC261}" type="pres">
      <dgm:prSet presAssocID="{598C56F8-BB04-48C0-A292-3BEDFD594450}" presName="container" presStyleCnt="0">
        <dgm:presLayoutVars>
          <dgm:dir/>
          <dgm:resizeHandles val="exact"/>
        </dgm:presLayoutVars>
      </dgm:prSet>
      <dgm:spPr/>
    </dgm:pt>
    <dgm:pt modelId="{1B43B50E-55E2-4A51-939F-6985C80028C3}" type="pres">
      <dgm:prSet presAssocID="{3096D43E-A630-4368-B408-C691C1A41480}" presName="compNode" presStyleCnt="0"/>
      <dgm:spPr/>
    </dgm:pt>
    <dgm:pt modelId="{FDB892E1-D6D0-41AB-955A-E4ABD30BA788}" type="pres">
      <dgm:prSet presAssocID="{3096D43E-A630-4368-B408-C691C1A41480}" presName="iconBgRect" presStyleLbl="bgShp" presStyleIdx="0" presStyleCnt="6"/>
      <dgm:spPr/>
    </dgm:pt>
    <dgm:pt modelId="{853E3DA9-D7AC-49E5-BFEB-54F540453D7D}" type="pres">
      <dgm:prSet presAssocID="{3096D43E-A630-4368-B408-C691C1A4148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ploy"/>
        </a:ext>
      </dgm:extLst>
    </dgm:pt>
    <dgm:pt modelId="{6AA8272B-F463-4E9D-8FCA-4227FD5D62C6}" type="pres">
      <dgm:prSet presAssocID="{3096D43E-A630-4368-B408-C691C1A41480}" presName="spaceRect" presStyleCnt="0"/>
      <dgm:spPr/>
    </dgm:pt>
    <dgm:pt modelId="{EE829D35-34AB-4C7D-A788-F87A25379315}" type="pres">
      <dgm:prSet presAssocID="{3096D43E-A630-4368-B408-C691C1A41480}" presName="textRect" presStyleLbl="revTx" presStyleIdx="0" presStyleCnt="6">
        <dgm:presLayoutVars>
          <dgm:chMax val="1"/>
          <dgm:chPref val="1"/>
        </dgm:presLayoutVars>
      </dgm:prSet>
      <dgm:spPr/>
    </dgm:pt>
    <dgm:pt modelId="{0E3B1936-F7CF-48DF-A220-4FEC1372F33B}" type="pres">
      <dgm:prSet presAssocID="{413E7D4B-39F5-42CF-9AC7-A53DC2EC8424}" presName="sibTrans" presStyleLbl="sibTrans2D1" presStyleIdx="0" presStyleCnt="0"/>
      <dgm:spPr/>
    </dgm:pt>
    <dgm:pt modelId="{D3B0B564-D27C-4555-8016-CCC86CDF817A}" type="pres">
      <dgm:prSet presAssocID="{95E26244-A37A-42EA-8F63-B16101F75EEF}" presName="compNode" presStyleCnt="0"/>
      <dgm:spPr/>
    </dgm:pt>
    <dgm:pt modelId="{703392ED-089A-413F-96A6-73EB04B60426}" type="pres">
      <dgm:prSet presAssocID="{95E26244-A37A-42EA-8F63-B16101F75EEF}" presName="iconBgRect" presStyleLbl="bgShp" presStyleIdx="1" presStyleCnt="6"/>
      <dgm:spPr/>
    </dgm:pt>
    <dgm:pt modelId="{88EF9858-AB91-45D5-B57D-8F0A7AED6B44}" type="pres">
      <dgm:prSet presAssocID="{95E26244-A37A-42EA-8F63-B16101F75EE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ke"/>
        </a:ext>
      </dgm:extLst>
    </dgm:pt>
    <dgm:pt modelId="{BEAF611B-B42F-449F-B1E4-8524FCA65643}" type="pres">
      <dgm:prSet presAssocID="{95E26244-A37A-42EA-8F63-B16101F75EEF}" presName="spaceRect" presStyleCnt="0"/>
      <dgm:spPr/>
    </dgm:pt>
    <dgm:pt modelId="{5507CE74-A099-41F4-83CA-A93F1B052D0F}" type="pres">
      <dgm:prSet presAssocID="{95E26244-A37A-42EA-8F63-B16101F75EEF}" presName="textRect" presStyleLbl="revTx" presStyleIdx="1" presStyleCnt="6">
        <dgm:presLayoutVars>
          <dgm:chMax val="1"/>
          <dgm:chPref val="1"/>
        </dgm:presLayoutVars>
      </dgm:prSet>
      <dgm:spPr/>
    </dgm:pt>
    <dgm:pt modelId="{848763EC-FD45-48B4-A0AE-48AAD15F0BB6}" type="pres">
      <dgm:prSet presAssocID="{EDD29841-3F9A-4191-ACD8-C189431FF38E}" presName="sibTrans" presStyleLbl="sibTrans2D1" presStyleIdx="0" presStyleCnt="0"/>
      <dgm:spPr/>
    </dgm:pt>
    <dgm:pt modelId="{2DD7F4CF-2251-4D6C-859A-4BB4907A588A}" type="pres">
      <dgm:prSet presAssocID="{49BAC514-065C-484E-BEE2-8408EFC85C1C}" presName="compNode" presStyleCnt="0"/>
      <dgm:spPr/>
    </dgm:pt>
    <dgm:pt modelId="{4AAA692D-C58A-49EF-A847-020BDA4D53E2}" type="pres">
      <dgm:prSet presAssocID="{49BAC514-065C-484E-BEE2-8408EFC85C1C}" presName="iconBgRect" presStyleLbl="bgShp" presStyleIdx="2" presStyleCnt="6"/>
      <dgm:spPr/>
    </dgm:pt>
    <dgm:pt modelId="{7EAF7D06-1F9D-4699-8416-66EE8A8D485D}" type="pres">
      <dgm:prSet presAssocID="{49BAC514-065C-484E-BEE2-8408EFC85C1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Enrollment"/>
        </a:ext>
      </dgm:extLst>
    </dgm:pt>
    <dgm:pt modelId="{7C30048F-1891-4F73-86C1-D24665E048FC}" type="pres">
      <dgm:prSet presAssocID="{49BAC514-065C-484E-BEE2-8408EFC85C1C}" presName="spaceRect" presStyleCnt="0"/>
      <dgm:spPr/>
    </dgm:pt>
    <dgm:pt modelId="{62121D65-F55E-4775-8978-032C61B7D9CC}" type="pres">
      <dgm:prSet presAssocID="{49BAC514-065C-484E-BEE2-8408EFC85C1C}" presName="textRect" presStyleLbl="revTx" presStyleIdx="2" presStyleCnt="6">
        <dgm:presLayoutVars>
          <dgm:chMax val="1"/>
          <dgm:chPref val="1"/>
        </dgm:presLayoutVars>
      </dgm:prSet>
      <dgm:spPr/>
    </dgm:pt>
    <dgm:pt modelId="{68ED1A61-6155-4B09-9602-6A24AA317544}" type="pres">
      <dgm:prSet presAssocID="{94104C20-8717-45D2-B093-9141A0068D22}" presName="sibTrans" presStyleLbl="sibTrans2D1" presStyleIdx="0" presStyleCnt="0"/>
      <dgm:spPr/>
    </dgm:pt>
    <dgm:pt modelId="{404E244B-8C96-481F-A947-06719158C6A7}" type="pres">
      <dgm:prSet presAssocID="{94223290-E2B0-4F4D-8740-F52F0C0512D1}" presName="compNode" presStyleCnt="0"/>
      <dgm:spPr/>
    </dgm:pt>
    <dgm:pt modelId="{3834F5EE-7508-4563-A954-8336DA0659A9}" type="pres">
      <dgm:prSet presAssocID="{94223290-E2B0-4F4D-8740-F52F0C0512D1}" presName="iconBgRect" presStyleLbl="bgShp" presStyleIdx="3" presStyleCnt="6"/>
      <dgm:spPr/>
    </dgm:pt>
    <dgm:pt modelId="{9F52EAB6-E6B8-4E7A-B6ED-1912CECFCA8A}" type="pres">
      <dgm:prSet presAssocID="{94223290-E2B0-4F4D-8740-F52F0C0512D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E32AA7EB-EC89-447E-962E-7D86499C866A}" type="pres">
      <dgm:prSet presAssocID="{94223290-E2B0-4F4D-8740-F52F0C0512D1}" presName="spaceRect" presStyleCnt="0"/>
      <dgm:spPr/>
    </dgm:pt>
    <dgm:pt modelId="{699ACBE5-69B4-4125-8682-AD63923E91E7}" type="pres">
      <dgm:prSet presAssocID="{94223290-E2B0-4F4D-8740-F52F0C0512D1}" presName="textRect" presStyleLbl="revTx" presStyleIdx="3" presStyleCnt="6">
        <dgm:presLayoutVars>
          <dgm:chMax val="1"/>
          <dgm:chPref val="1"/>
        </dgm:presLayoutVars>
      </dgm:prSet>
      <dgm:spPr/>
    </dgm:pt>
    <dgm:pt modelId="{076E5B09-9BDB-46E2-94B3-7BA18B085E82}" type="pres">
      <dgm:prSet presAssocID="{657C332C-CE21-4D2B-BE59-A495A41ECFAC}" presName="sibTrans" presStyleLbl="sibTrans2D1" presStyleIdx="0" presStyleCnt="0"/>
      <dgm:spPr/>
    </dgm:pt>
    <dgm:pt modelId="{10B2D4C6-7E48-47FF-A7AB-4B359C6FB89F}" type="pres">
      <dgm:prSet presAssocID="{685E9402-19E3-418B-827C-B6D7B160ABFE}" presName="compNode" presStyleCnt="0"/>
      <dgm:spPr/>
    </dgm:pt>
    <dgm:pt modelId="{6E47606B-1FED-4FAD-920A-E396A931F7D7}" type="pres">
      <dgm:prSet presAssocID="{685E9402-19E3-418B-827C-B6D7B160ABFE}" presName="iconBgRect" presStyleLbl="bgShp" presStyleIdx="4" presStyleCnt="6"/>
      <dgm:spPr/>
    </dgm:pt>
    <dgm:pt modelId="{AD204BEA-D7F4-4E32-9FA1-DC48DDB00D4E}" type="pres">
      <dgm:prSet presAssocID="{685E9402-19E3-418B-827C-B6D7B160ABFE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"/>
        </a:ext>
      </dgm:extLst>
    </dgm:pt>
    <dgm:pt modelId="{BAF32BFA-C1CF-42BC-9A11-EBC37A810220}" type="pres">
      <dgm:prSet presAssocID="{685E9402-19E3-418B-827C-B6D7B160ABFE}" presName="spaceRect" presStyleCnt="0"/>
      <dgm:spPr/>
    </dgm:pt>
    <dgm:pt modelId="{C0F5B00D-751A-4F92-9A73-ACFE2B66716F}" type="pres">
      <dgm:prSet presAssocID="{685E9402-19E3-418B-827C-B6D7B160ABFE}" presName="textRect" presStyleLbl="revTx" presStyleIdx="4" presStyleCnt="6">
        <dgm:presLayoutVars>
          <dgm:chMax val="1"/>
          <dgm:chPref val="1"/>
        </dgm:presLayoutVars>
      </dgm:prSet>
      <dgm:spPr/>
    </dgm:pt>
    <dgm:pt modelId="{62984A19-6257-4342-9DE5-9A409ABD5B94}" type="pres">
      <dgm:prSet presAssocID="{C2E6E78F-B27F-410F-8A53-33FA2D911419}" presName="sibTrans" presStyleLbl="sibTrans2D1" presStyleIdx="0" presStyleCnt="0"/>
      <dgm:spPr/>
    </dgm:pt>
    <dgm:pt modelId="{1C08992B-CE77-4D04-8AEE-0C10C1EC1BA5}" type="pres">
      <dgm:prSet presAssocID="{86681582-6D2F-4A7D-96C2-7A3F2DFA7157}" presName="compNode" presStyleCnt="0"/>
      <dgm:spPr/>
    </dgm:pt>
    <dgm:pt modelId="{56A517E7-4B2F-4FF1-85A9-27BF9663EC2E}" type="pres">
      <dgm:prSet presAssocID="{86681582-6D2F-4A7D-96C2-7A3F2DFA7157}" presName="iconBgRect" presStyleLbl="bgShp" presStyleIdx="5" presStyleCnt="6"/>
      <dgm:spPr/>
    </dgm:pt>
    <dgm:pt modelId="{03113BC0-BDB7-4825-BA4A-ADE2AA14D825}" type="pres">
      <dgm:prSet presAssocID="{86681582-6D2F-4A7D-96C2-7A3F2DFA715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eted List"/>
        </a:ext>
      </dgm:extLst>
    </dgm:pt>
    <dgm:pt modelId="{056575ED-B90B-4FF4-B239-91D0E62B3A33}" type="pres">
      <dgm:prSet presAssocID="{86681582-6D2F-4A7D-96C2-7A3F2DFA7157}" presName="spaceRect" presStyleCnt="0"/>
      <dgm:spPr/>
    </dgm:pt>
    <dgm:pt modelId="{F0EE266F-034F-4A14-8926-FC1471112BD9}" type="pres">
      <dgm:prSet presAssocID="{86681582-6D2F-4A7D-96C2-7A3F2DFA7157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50B9AA0F-120C-424E-91CC-F4933F8839DB}" srcId="{598C56F8-BB04-48C0-A292-3BEDFD594450}" destId="{86681582-6D2F-4A7D-96C2-7A3F2DFA7157}" srcOrd="5" destOrd="0" parTransId="{6AF04661-9D8F-4152-A705-F8F116DE95FA}" sibTransId="{6E464E8F-8E07-49EF-95B6-029BFE804B21}"/>
    <dgm:cxn modelId="{75AA8929-B9E4-4BE9-96E3-905601CA3B5F}" srcId="{598C56F8-BB04-48C0-A292-3BEDFD594450}" destId="{3096D43E-A630-4368-B408-C691C1A41480}" srcOrd="0" destOrd="0" parTransId="{FC7ADA6B-B64A-4C6B-8BCC-4AF1FCE1B360}" sibTransId="{413E7D4B-39F5-42CF-9AC7-A53DC2EC8424}"/>
    <dgm:cxn modelId="{F9867D2F-31B5-4472-BDBA-ECD432039965}" type="presOf" srcId="{598C56F8-BB04-48C0-A292-3BEDFD594450}" destId="{95965370-18CC-4AED-BF80-C1B228F216C3}" srcOrd="0" destOrd="0" presId="urn:microsoft.com/office/officeart/2018/2/layout/IconCircleList"/>
    <dgm:cxn modelId="{43CA8130-EACC-45DE-9DF7-4B8EA28351DA}" type="presOf" srcId="{657C332C-CE21-4D2B-BE59-A495A41ECFAC}" destId="{076E5B09-9BDB-46E2-94B3-7BA18B085E82}" srcOrd="0" destOrd="0" presId="urn:microsoft.com/office/officeart/2018/2/layout/IconCircleList"/>
    <dgm:cxn modelId="{1CCA8E31-214E-40BF-93AC-D4749BAA0F3E}" type="presOf" srcId="{C2E6E78F-B27F-410F-8A53-33FA2D911419}" destId="{62984A19-6257-4342-9DE5-9A409ABD5B94}" srcOrd="0" destOrd="0" presId="urn:microsoft.com/office/officeart/2018/2/layout/IconCircleList"/>
    <dgm:cxn modelId="{5370533A-D751-49CF-9B27-E6E5D003017D}" type="presOf" srcId="{3096D43E-A630-4368-B408-C691C1A41480}" destId="{EE829D35-34AB-4C7D-A788-F87A25379315}" srcOrd="0" destOrd="0" presId="urn:microsoft.com/office/officeart/2018/2/layout/IconCircleList"/>
    <dgm:cxn modelId="{CF6B679D-030F-4969-ACFD-68667700A3BB}" srcId="{598C56F8-BB04-48C0-A292-3BEDFD594450}" destId="{49BAC514-065C-484E-BEE2-8408EFC85C1C}" srcOrd="2" destOrd="0" parTransId="{B62C6E1A-06B0-4D32-895D-C1C2B8B1782A}" sibTransId="{94104C20-8717-45D2-B093-9141A0068D22}"/>
    <dgm:cxn modelId="{42D80D9E-96E1-4F0B-B814-FEC987264F0B}" type="presOf" srcId="{49BAC514-065C-484E-BEE2-8408EFC85C1C}" destId="{62121D65-F55E-4775-8978-032C61B7D9CC}" srcOrd="0" destOrd="0" presId="urn:microsoft.com/office/officeart/2018/2/layout/IconCircleList"/>
    <dgm:cxn modelId="{1E28AAAC-5184-4A50-8551-3D19AD5E5BAA}" type="presOf" srcId="{685E9402-19E3-418B-827C-B6D7B160ABFE}" destId="{C0F5B00D-751A-4F92-9A73-ACFE2B66716F}" srcOrd="0" destOrd="0" presId="urn:microsoft.com/office/officeart/2018/2/layout/IconCircleList"/>
    <dgm:cxn modelId="{C42E52B8-5CD2-4683-9FC5-C99E4595DAFC}" srcId="{598C56F8-BB04-48C0-A292-3BEDFD594450}" destId="{95E26244-A37A-42EA-8F63-B16101F75EEF}" srcOrd="1" destOrd="0" parTransId="{B87A4A33-28B2-4776-918C-30D005121092}" sibTransId="{EDD29841-3F9A-4191-ACD8-C189431FF38E}"/>
    <dgm:cxn modelId="{155CA6BB-7AF7-4E58-9098-ADF1B6A78B3A}" type="presOf" srcId="{94104C20-8717-45D2-B093-9141A0068D22}" destId="{68ED1A61-6155-4B09-9602-6A24AA317544}" srcOrd="0" destOrd="0" presId="urn:microsoft.com/office/officeart/2018/2/layout/IconCircleList"/>
    <dgm:cxn modelId="{3E7953D5-C562-4943-AAD3-A01D59149930}" type="presOf" srcId="{86681582-6D2F-4A7D-96C2-7A3F2DFA7157}" destId="{F0EE266F-034F-4A14-8926-FC1471112BD9}" srcOrd="0" destOrd="0" presId="urn:microsoft.com/office/officeart/2018/2/layout/IconCircleList"/>
    <dgm:cxn modelId="{058787D9-D3F4-4935-AD95-1D95FAD3CFB6}" srcId="{598C56F8-BB04-48C0-A292-3BEDFD594450}" destId="{94223290-E2B0-4F4D-8740-F52F0C0512D1}" srcOrd="3" destOrd="0" parTransId="{91B20D20-3368-424F-9BD8-3BDBC3EB4283}" sibTransId="{657C332C-CE21-4D2B-BE59-A495A41ECFAC}"/>
    <dgm:cxn modelId="{4A8C0BE0-8D57-4D35-B8D1-8ACA09FF9296}" type="presOf" srcId="{94223290-E2B0-4F4D-8740-F52F0C0512D1}" destId="{699ACBE5-69B4-4125-8682-AD63923E91E7}" srcOrd="0" destOrd="0" presId="urn:microsoft.com/office/officeart/2018/2/layout/IconCircleList"/>
    <dgm:cxn modelId="{72B472EA-7BBB-471F-80F1-7CC88C9F810B}" srcId="{598C56F8-BB04-48C0-A292-3BEDFD594450}" destId="{685E9402-19E3-418B-827C-B6D7B160ABFE}" srcOrd="4" destOrd="0" parTransId="{048443D9-86F7-4BA8-8751-721147FC0D13}" sibTransId="{C2E6E78F-B27F-410F-8A53-33FA2D911419}"/>
    <dgm:cxn modelId="{E651EDEB-43E3-46EA-A4B0-27367642F6FD}" type="presOf" srcId="{95E26244-A37A-42EA-8F63-B16101F75EEF}" destId="{5507CE74-A099-41F4-83CA-A93F1B052D0F}" srcOrd="0" destOrd="0" presId="urn:microsoft.com/office/officeart/2018/2/layout/IconCircleList"/>
    <dgm:cxn modelId="{09C90CF6-08D6-476B-AD6F-95EDC7BFCC80}" type="presOf" srcId="{413E7D4B-39F5-42CF-9AC7-A53DC2EC8424}" destId="{0E3B1936-F7CF-48DF-A220-4FEC1372F33B}" srcOrd="0" destOrd="0" presId="urn:microsoft.com/office/officeart/2018/2/layout/IconCircleList"/>
    <dgm:cxn modelId="{3E09D5FA-95B7-4BD0-83BD-A04D5A04A538}" type="presOf" srcId="{EDD29841-3F9A-4191-ACD8-C189431FF38E}" destId="{848763EC-FD45-48B4-A0AE-48AAD15F0BB6}" srcOrd="0" destOrd="0" presId="urn:microsoft.com/office/officeart/2018/2/layout/IconCircleList"/>
    <dgm:cxn modelId="{E4F09CD2-C051-4250-A63F-F06B1E7098A5}" type="presParOf" srcId="{95965370-18CC-4AED-BF80-C1B228F216C3}" destId="{B7F7E657-45D5-4C31-ADD5-63B5F8CEC261}" srcOrd="0" destOrd="0" presId="urn:microsoft.com/office/officeart/2018/2/layout/IconCircleList"/>
    <dgm:cxn modelId="{4F8301CC-C2EE-4576-96B3-92717E05F938}" type="presParOf" srcId="{B7F7E657-45D5-4C31-ADD5-63B5F8CEC261}" destId="{1B43B50E-55E2-4A51-939F-6985C80028C3}" srcOrd="0" destOrd="0" presId="urn:microsoft.com/office/officeart/2018/2/layout/IconCircleList"/>
    <dgm:cxn modelId="{150C7C37-7DAC-484F-B02B-C501E6657406}" type="presParOf" srcId="{1B43B50E-55E2-4A51-939F-6985C80028C3}" destId="{FDB892E1-D6D0-41AB-955A-E4ABD30BA788}" srcOrd="0" destOrd="0" presId="urn:microsoft.com/office/officeart/2018/2/layout/IconCircleList"/>
    <dgm:cxn modelId="{EB35FC40-B02E-4271-A077-10F88959C170}" type="presParOf" srcId="{1B43B50E-55E2-4A51-939F-6985C80028C3}" destId="{853E3DA9-D7AC-49E5-BFEB-54F540453D7D}" srcOrd="1" destOrd="0" presId="urn:microsoft.com/office/officeart/2018/2/layout/IconCircleList"/>
    <dgm:cxn modelId="{4B900D59-09B1-42E2-9FD1-9C0408639415}" type="presParOf" srcId="{1B43B50E-55E2-4A51-939F-6985C80028C3}" destId="{6AA8272B-F463-4E9D-8FCA-4227FD5D62C6}" srcOrd="2" destOrd="0" presId="urn:microsoft.com/office/officeart/2018/2/layout/IconCircleList"/>
    <dgm:cxn modelId="{6FA1B5FE-4BF1-4842-A242-041961C04EAF}" type="presParOf" srcId="{1B43B50E-55E2-4A51-939F-6985C80028C3}" destId="{EE829D35-34AB-4C7D-A788-F87A25379315}" srcOrd="3" destOrd="0" presId="urn:microsoft.com/office/officeart/2018/2/layout/IconCircleList"/>
    <dgm:cxn modelId="{F874F02E-82F9-4294-9C8A-DB6292F99C7A}" type="presParOf" srcId="{B7F7E657-45D5-4C31-ADD5-63B5F8CEC261}" destId="{0E3B1936-F7CF-48DF-A220-4FEC1372F33B}" srcOrd="1" destOrd="0" presId="urn:microsoft.com/office/officeart/2018/2/layout/IconCircleList"/>
    <dgm:cxn modelId="{52E38C67-B2C5-46C0-9472-448B5D2107DB}" type="presParOf" srcId="{B7F7E657-45D5-4C31-ADD5-63B5F8CEC261}" destId="{D3B0B564-D27C-4555-8016-CCC86CDF817A}" srcOrd="2" destOrd="0" presId="urn:microsoft.com/office/officeart/2018/2/layout/IconCircleList"/>
    <dgm:cxn modelId="{BB23BB9F-29C6-4E94-85C6-ED65E0D6E405}" type="presParOf" srcId="{D3B0B564-D27C-4555-8016-CCC86CDF817A}" destId="{703392ED-089A-413F-96A6-73EB04B60426}" srcOrd="0" destOrd="0" presId="urn:microsoft.com/office/officeart/2018/2/layout/IconCircleList"/>
    <dgm:cxn modelId="{295F06D0-F21C-4FAA-8CBD-ED17849BE26B}" type="presParOf" srcId="{D3B0B564-D27C-4555-8016-CCC86CDF817A}" destId="{88EF9858-AB91-45D5-B57D-8F0A7AED6B44}" srcOrd="1" destOrd="0" presId="urn:microsoft.com/office/officeart/2018/2/layout/IconCircleList"/>
    <dgm:cxn modelId="{C5D6DFDA-CAD2-427B-B34A-91E40DD4CE58}" type="presParOf" srcId="{D3B0B564-D27C-4555-8016-CCC86CDF817A}" destId="{BEAF611B-B42F-449F-B1E4-8524FCA65643}" srcOrd="2" destOrd="0" presId="urn:microsoft.com/office/officeart/2018/2/layout/IconCircleList"/>
    <dgm:cxn modelId="{C898C42F-6A14-4B64-815C-1D4B847C0295}" type="presParOf" srcId="{D3B0B564-D27C-4555-8016-CCC86CDF817A}" destId="{5507CE74-A099-41F4-83CA-A93F1B052D0F}" srcOrd="3" destOrd="0" presId="urn:microsoft.com/office/officeart/2018/2/layout/IconCircleList"/>
    <dgm:cxn modelId="{EA5CAC6A-900C-4DFD-AE35-D27431D0CB49}" type="presParOf" srcId="{B7F7E657-45D5-4C31-ADD5-63B5F8CEC261}" destId="{848763EC-FD45-48B4-A0AE-48AAD15F0BB6}" srcOrd="3" destOrd="0" presId="urn:microsoft.com/office/officeart/2018/2/layout/IconCircleList"/>
    <dgm:cxn modelId="{4557C590-397D-4762-8164-DF4FE4B4ADC4}" type="presParOf" srcId="{B7F7E657-45D5-4C31-ADD5-63B5F8CEC261}" destId="{2DD7F4CF-2251-4D6C-859A-4BB4907A588A}" srcOrd="4" destOrd="0" presId="urn:microsoft.com/office/officeart/2018/2/layout/IconCircleList"/>
    <dgm:cxn modelId="{D9452758-98C9-472F-A267-EBE218DFF31E}" type="presParOf" srcId="{2DD7F4CF-2251-4D6C-859A-4BB4907A588A}" destId="{4AAA692D-C58A-49EF-A847-020BDA4D53E2}" srcOrd="0" destOrd="0" presId="urn:microsoft.com/office/officeart/2018/2/layout/IconCircleList"/>
    <dgm:cxn modelId="{5FF3C161-E498-452E-B4F2-8C737E913C7A}" type="presParOf" srcId="{2DD7F4CF-2251-4D6C-859A-4BB4907A588A}" destId="{7EAF7D06-1F9D-4699-8416-66EE8A8D485D}" srcOrd="1" destOrd="0" presId="urn:microsoft.com/office/officeart/2018/2/layout/IconCircleList"/>
    <dgm:cxn modelId="{16D8661C-6B70-4584-9DA8-B04E5554DB30}" type="presParOf" srcId="{2DD7F4CF-2251-4D6C-859A-4BB4907A588A}" destId="{7C30048F-1891-4F73-86C1-D24665E048FC}" srcOrd="2" destOrd="0" presId="urn:microsoft.com/office/officeart/2018/2/layout/IconCircleList"/>
    <dgm:cxn modelId="{40493E8D-02E6-4216-AE5D-A514E19C5259}" type="presParOf" srcId="{2DD7F4CF-2251-4D6C-859A-4BB4907A588A}" destId="{62121D65-F55E-4775-8978-032C61B7D9CC}" srcOrd="3" destOrd="0" presId="urn:microsoft.com/office/officeart/2018/2/layout/IconCircleList"/>
    <dgm:cxn modelId="{0004B79F-CAAB-415B-AB7F-093589E11264}" type="presParOf" srcId="{B7F7E657-45D5-4C31-ADD5-63B5F8CEC261}" destId="{68ED1A61-6155-4B09-9602-6A24AA317544}" srcOrd="5" destOrd="0" presId="urn:microsoft.com/office/officeart/2018/2/layout/IconCircleList"/>
    <dgm:cxn modelId="{ED51EE9D-33E9-4B90-9D8C-5A00BC2535EE}" type="presParOf" srcId="{B7F7E657-45D5-4C31-ADD5-63B5F8CEC261}" destId="{404E244B-8C96-481F-A947-06719158C6A7}" srcOrd="6" destOrd="0" presId="urn:microsoft.com/office/officeart/2018/2/layout/IconCircleList"/>
    <dgm:cxn modelId="{FD92701E-D762-43B1-8336-B4DD2760533D}" type="presParOf" srcId="{404E244B-8C96-481F-A947-06719158C6A7}" destId="{3834F5EE-7508-4563-A954-8336DA0659A9}" srcOrd="0" destOrd="0" presId="urn:microsoft.com/office/officeart/2018/2/layout/IconCircleList"/>
    <dgm:cxn modelId="{0AFA40DA-F1B6-4D9C-9EE1-A1295682B505}" type="presParOf" srcId="{404E244B-8C96-481F-A947-06719158C6A7}" destId="{9F52EAB6-E6B8-4E7A-B6ED-1912CECFCA8A}" srcOrd="1" destOrd="0" presId="urn:microsoft.com/office/officeart/2018/2/layout/IconCircleList"/>
    <dgm:cxn modelId="{7D29AC78-9BCA-4BB7-8C6D-61C6F30478F0}" type="presParOf" srcId="{404E244B-8C96-481F-A947-06719158C6A7}" destId="{E32AA7EB-EC89-447E-962E-7D86499C866A}" srcOrd="2" destOrd="0" presId="urn:microsoft.com/office/officeart/2018/2/layout/IconCircleList"/>
    <dgm:cxn modelId="{58FF6251-277F-4905-AAD7-861F936C94FE}" type="presParOf" srcId="{404E244B-8C96-481F-A947-06719158C6A7}" destId="{699ACBE5-69B4-4125-8682-AD63923E91E7}" srcOrd="3" destOrd="0" presId="urn:microsoft.com/office/officeart/2018/2/layout/IconCircleList"/>
    <dgm:cxn modelId="{0E5BDFEF-5D74-42B5-A3F9-8D1D849EA446}" type="presParOf" srcId="{B7F7E657-45D5-4C31-ADD5-63B5F8CEC261}" destId="{076E5B09-9BDB-46E2-94B3-7BA18B085E82}" srcOrd="7" destOrd="0" presId="urn:microsoft.com/office/officeart/2018/2/layout/IconCircleList"/>
    <dgm:cxn modelId="{A3E8D248-FD56-4C72-B688-9C893CFA8E08}" type="presParOf" srcId="{B7F7E657-45D5-4C31-ADD5-63B5F8CEC261}" destId="{10B2D4C6-7E48-47FF-A7AB-4B359C6FB89F}" srcOrd="8" destOrd="0" presId="urn:microsoft.com/office/officeart/2018/2/layout/IconCircleList"/>
    <dgm:cxn modelId="{37298F76-99F7-4CCE-8AB1-0517AF83394D}" type="presParOf" srcId="{10B2D4C6-7E48-47FF-A7AB-4B359C6FB89F}" destId="{6E47606B-1FED-4FAD-920A-E396A931F7D7}" srcOrd="0" destOrd="0" presId="urn:microsoft.com/office/officeart/2018/2/layout/IconCircleList"/>
    <dgm:cxn modelId="{249477FD-5164-455C-832F-2E1A43CA883D}" type="presParOf" srcId="{10B2D4C6-7E48-47FF-A7AB-4B359C6FB89F}" destId="{AD204BEA-D7F4-4E32-9FA1-DC48DDB00D4E}" srcOrd="1" destOrd="0" presId="urn:microsoft.com/office/officeart/2018/2/layout/IconCircleList"/>
    <dgm:cxn modelId="{EEC22CFA-2EEE-4387-8519-9EF4AD1019F2}" type="presParOf" srcId="{10B2D4C6-7E48-47FF-A7AB-4B359C6FB89F}" destId="{BAF32BFA-C1CF-42BC-9A11-EBC37A810220}" srcOrd="2" destOrd="0" presId="urn:microsoft.com/office/officeart/2018/2/layout/IconCircleList"/>
    <dgm:cxn modelId="{3713EB27-315C-413C-9DEF-4DDE55F0E2AD}" type="presParOf" srcId="{10B2D4C6-7E48-47FF-A7AB-4B359C6FB89F}" destId="{C0F5B00D-751A-4F92-9A73-ACFE2B66716F}" srcOrd="3" destOrd="0" presId="urn:microsoft.com/office/officeart/2018/2/layout/IconCircleList"/>
    <dgm:cxn modelId="{EF01BE9C-2F86-4361-B724-56CD1C64A1D7}" type="presParOf" srcId="{B7F7E657-45D5-4C31-ADD5-63B5F8CEC261}" destId="{62984A19-6257-4342-9DE5-9A409ABD5B94}" srcOrd="9" destOrd="0" presId="urn:microsoft.com/office/officeart/2018/2/layout/IconCircleList"/>
    <dgm:cxn modelId="{287AB43A-4F5E-4887-AEBC-0A95A9AECFD1}" type="presParOf" srcId="{B7F7E657-45D5-4C31-ADD5-63B5F8CEC261}" destId="{1C08992B-CE77-4D04-8AEE-0C10C1EC1BA5}" srcOrd="10" destOrd="0" presId="urn:microsoft.com/office/officeart/2018/2/layout/IconCircleList"/>
    <dgm:cxn modelId="{24207EE9-8D8A-4B1E-8BCA-9C49B7ADF61F}" type="presParOf" srcId="{1C08992B-CE77-4D04-8AEE-0C10C1EC1BA5}" destId="{56A517E7-4B2F-4FF1-85A9-27BF9663EC2E}" srcOrd="0" destOrd="0" presId="urn:microsoft.com/office/officeart/2018/2/layout/IconCircleList"/>
    <dgm:cxn modelId="{C36A9C9E-25D5-440D-8EA7-29CD261254D8}" type="presParOf" srcId="{1C08992B-CE77-4D04-8AEE-0C10C1EC1BA5}" destId="{03113BC0-BDB7-4825-BA4A-ADE2AA14D825}" srcOrd="1" destOrd="0" presId="urn:microsoft.com/office/officeart/2018/2/layout/IconCircleList"/>
    <dgm:cxn modelId="{33AED63F-2FDB-4E94-8407-F4993629F374}" type="presParOf" srcId="{1C08992B-CE77-4D04-8AEE-0C10C1EC1BA5}" destId="{056575ED-B90B-4FF4-B239-91D0E62B3A33}" srcOrd="2" destOrd="0" presId="urn:microsoft.com/office/officeart/2018/2/layout/IconCircleList"/>
    <dgm:cxn modelId="{E323348E-C42E-4782-BF36-D46D37D7C0CD}" type="presParOf" srcId="{1C08992B-CE77-4D04-8AEE-0C10C1EC1BA5}" destId="{F0EE266F-034F-4A14-8926-FC1471112BD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626B256-0D0D-460C-8CAA-B25A39EF1A2C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A1EB919-9E60-43DF-B8ED-0975B1132328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sz="1600"/>
            <a:t>Data Collection</a:t>
          </a:r>
          <a:endParaRPr lang="en-US" sz="1600"/>
        </a:p>
      </dgm:t>
    </dgm:pt>
    <dgm:pt modelId="{30B659E9-4A5A-47A8-937C-19A8C4FBC233}" type="parTrans" cxnId="{B5D8C51B-5737-4E36-89A7-B4A60D9A7915}">
      <dgm:prSet/>
      <dgm:spPr/>
      <dgm:t>
        <a:bodyPr/>
        <a:lstStyle/>
        <a:p>
          <a:endParaRPr lang="en-US"/>
        </a:p>
      </dgm:t>
    </dgm:pt>
    <dgm:pt modelId="{20B4DCF0-9606-427A-B6C5-D2D375E9F973}" type="sibTrans" cxnId="{B5D8C51B-5737-4E36-89A7-B4A60D9A7915}">
      <dgm:prSet/>
      <dgm:spPr/>
      <dgm:t>
        <a:bodyPr/>
        <a:lstStyle/>
        <a:p>
          <a:endParaRPr lang="en-US"/>
        </a:p>
      </dgm:t>
    </dgm:pt>
    <dgm:pt modelId="{FF85DBF9-E1F1-4D59-86E6-FEE988CFE09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/>
            <a:t>Making GET requests to the SpaceX REST API</a:t>
          </a:r>
          <a:endParaRPr lang="en-US" sz="1200"/>
        </a:p>
      </dgm:t>
    </dgm:pt>
    <dgm:pt modelId="{3EE7838D-BC81-4990-9B1C-2AC7841F9A06}" type="parTrans" cxnId="{91890B42-2741-42C7-AC54-0563720E6EA0}">
      <dgm:prSet/>
      <dgm:spPr/>
      <dgm:t>
        <a:bodyPr/>
        <a:lstStyle/>
        <a:p>
          <a:endParaRPr lang="en-US"/>
        </a:p>
      </dgm:t>
    </dgm:pt>
    <dgm:pt modelId="{7F8EF42B-DE4B-4FEE-A69B-81C4DFBD1F02}" type="sibTrans" cxnId="{91890B42-2741-42C7-AC54-0563720E6EA0}">
      <dgm:prSet/>
      <dgm:spPr/>
      <dgm:t>
        <a:bodyPr/>
        <a:lstStyle/>
        <a:p>
          <a:endParaRPr lang="en-US"/>
        </a:p>
      </dgm:t>
    </dgm:pt>
    <dgm:pt modelId="{C7ECEE79-0A85-46D2-98B2-634432FA99D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/>
            <a:t>Web Scraping</a:t>
          </a:r>
          <a:endParaRPr lang="en-US" sz="1200"/>
        </a:p>
      </dgm:t>
    </dgm:pt>
    <dgm:pt modelId="{3E12BBE7-4429-441E-B51B-66B842396755}" type="parTrans" cxnId="{F6450FBD-DADF-403E-9C92-13BCD2328F7E}">
      <dgm:prSet/>
      <dgm:spPr/>
      <dgm:t>
        <a:bodyPr/>
        <a:lstStyle/>
        <a:p>
          <a:endParaRPr lang="en-US"/>
        </a:p>
      </dgm:t>
    </dgm:pt>
    <dgm:pt modelId="{F1BD871C-FC8C-420D-8238-1C81C7CCEBFB}" type="sibTrans" cxnId="{F6450FBD-DADF-403E-9C92-13BCD2328F7E}">
      <dgm:prSet/>
      <dgm:spPr/>
      <dgm:t>
        <a:bodyPr/>
        <a:lstStyle/>
        <a:p>
          <a:endParaRPr lang="en-US"/>
        </a:p>
      </dgm:t>
    </dgm:pt>
    <dgm:pt modelId="{01789190-4F68-45C2-B6A4-79522F84A938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sz="1600"/>
            <a:t>Data Wrangling </a:t>
          </a:r>
          <a:endParaRPr lang="en-US" sz="1600"/>
        </a:p>
      </dgm:t>
    </dgm:pt>
    <dgm:pt modelId="{00CF9F9A-C627-4E03-90C2-E3F78FDDDC2B}" type="parTrans" cxnId="{7AE85853-4F67-4917-9431-2A5F86C52023}">
      <dgm:prSet/>
      <dgm:spPr/>
      <dgm:t>
        <a:bodyPr/>
        <a:lstStyle/>
        <a:p>
          <a:endParaRPr lang="en-US"/>
        </a:p>
      </dgm:t>
    </dgm:pt>
    <dgm:pt modelId="{2D1AF1A3-E98B-418C-B141-1F90C8D76C89}" type="sibTrans" cxnId="{7AE85853-4F67-4917-9431-2A5F86C52023}">
      <dgm:prSet/>
      <dgm:spPr/>
      <dgm:t>
        <a:bodyPr/>
        <a:lstStyle/>
        <a:p>
          <a:endParaRPr lang="en-US"/>
        </a:p>
      </dgm:t>
    </dgm:pt>
    <dgm:pt modelId="{4E550349-926A-4FE0-8908-12B755AAB3B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/>
            <a:t>Using the .fillna() method to remove NaN values</a:t>
          </a:r>
          <a:endParaRPr lang="en-US" sz="1200"/>
        </a:p>
      </dgm:t>
    </dgm:pt>
    <dgm:pt modelId="{80D395C6-9E94-49E8-B4EC-521B7C8573C4}" type="parTrans" cxnId="{9FB75263-A2D3-46D2-BBDF-E2AD2837F50E}">
      <dgm:prSet/>
      <dgm:spPr/>
      <dgm:t>
        <a:bodyPr/>
        <a:lstStyle/>
        <a:p>
          <a:endParaRPr lang="en-US"/>
        </a:p>
      </dgm:t>
    </dgm:pt>
    <dgm:pt modelId="{2439E4A9-AB2C-4410-A4C5-968BF40DB94C}" type="sibTrans" cxnId="{9FB75263-A2D3-46D2-BBDF-E2AD2837F50E}">
      <dgm:prSet/>
      <dgm:spPr/>
      <dgm:t>
        <a:bodyPr/>
        <a:lstStyle/>
        <a:p>
          <a:endParaRPr lang="en-US"/>
        </a:p>
      </dgm:t>
    </dgm:pt>
    <dgm:pt modelId="{E91939AA-5AFC-4E92-A122-2302ED719BF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 dirty="0"/>
            <a:t>Using the .</a:t>
          </a:r>
          <a:r>
            <a:rPr lang="en-GB" sz="1200" dirty="0" err="1"/>
            <a:t>value_counts</a:t>
          </a:r>
          <a:r>
            <a:rPr lang="en-GB" sz="1200" dirty="0"/>
            <a:t>() method to determine the following:</a:t>
          </a:r>
          <a:endParaRPr lang="en-US" sz="1200" dirty="0"/>
        </a:p>
      </dgm:t>
    </dgm:pt>
    <dgm:pt modelId="{69589432-3E0B-4F1F-9DCE-5CAB05C81E68}" type="parTrans" cxnId="{DBA6F542-2A28-496F-8606-9706A9C1DEC6}">
      <dgm:prSet/>
      <dgm:spPr/>
      <dgm:t>
        <a:bodyPr/>
        <a:lstStyle/>
        <a:p>
          <a:endParaRPr lang="en-US"/>
        </a:p>
      </dgm:t>
    </dgm:pt>
    <dgm:pt modelId="{811A98DA-4DBA-46BD-B7C7-F0CBED3359FB}" type="sibTrans" cxnId="{DBA6F542-2A28-496F-8606-9706A9C1DEC6}">
      <dgm:prSet/>
      <dgm:spPr/>
      <dgm:t>
        <a:bodyPr/>
        <a:lstStyle/>
        <a:p>
          <a:endParaRPr lang="en-US"/>
        </a:p>
      </dgm:t>
    </dgm:pt>
    <dgm:pt modelId="{4C0340F0-0ADC-4C03-9C8F-63E6BDF06074}">
      <dgm:prSet custT="1"/>
      <dgm:spPr/>
      <dgm:t>
        <a:bodyPr/>
        <a:lstStyle/>
        <a:p>
          <a:r>
            <a:rPr lang="en-GB" sz="1200"/>
            <a:t>Number of launches on each site</a:t>
          </a:r>
          <a:endParaRPr lang="en-US" sz="1200"/>
        </a:p>
      </dgm:t>
    </dgm:pt>
    <dgm:pt modelId="{5B03511D-3FC1-4BE2-9A42-E80366980C8F}" type="parTrans" cxnId="{59DD60E9-03C4-4D24-8F63-F7183D423B8D}">
      <dgm:prSet/>
      <dgm:spPr/>
      <dgm:t>
        <a:bodyPr/>
        <a:lstStyle/>
        <a:p>
          <a:endParaRPr lang="en-US"/>
        </a:p>
      </dgm:t>
    </dgm:pt>
    <dgm:pt modelId="{17BB470B-9564-4D13-88E8-335432691AF8}" type="sibTrans" cxnId="{59DD60E9-03C4-4D24-8F63-F7183D423B8D}">
      <dgm:prSet/>
      <dgm:spPr/>
      <dgm:t>
        <a:bodyPr/>
        <a:lstStyle/>
        <a:p>
          <a:endParaRPr lang="en-US"/>
        </a:p>
      </dgm:t>
    </dgm:pt>
    <dgm:pt modelId="{E3FB06FD-7C39-48E7-87B3-AFC513EA6116}">
      <dgm:prSet custT="1"/>
      <dgm:spPr/>
      <dgm:t>
        <a:bodyPr/>
        <a:lstStyle/>
        <a:p>
          <a:r>
            <a:rPr lang="en-GB" sz="1200"/>
            <a:t>Number and occurrence of each orbit</a:t>
          </a:r>
          <a:endParaRPr lang="en-US" sz="1200"/>
        </a:p>
      </dgm:t>
    </dgm:pt>
    <dgm:pt modelId="{EE6A6762-D742-480E-8B6C-1BC29DB27D7C}" type="parTrans" cxnId="{A1C3B376-60D0-46AA-BBF5-FFB63FB84AAC}">
      <dgm:prSet/>
      <dgm:spPr/>
      <dgm:t>
        <a:bodyPr/>
        <a:lstStyle/>
        <a:p>
          <a:endParaRPr lang="en-US"/>
        </a:p>
      </dgm:t>
    </dgm:pt>
    <dgm:pt modelId="{2ED1947A-7BFF-4187-8F70-1EB0F7F6CF33}" type="sibTrans" cxnId="{A1C3B376-60D0-46AA-BBF5-FFB63FB84AAC}">
      <dgm:prSet/>
      <dgm:spPr/>
      <dgm:t>
        <a:bodyPr/>
        <a:lstStyle/>
        <a:p>
          <a:endParaRPr lang="en-US"/>
        </a:p>
      </dgm:t>
    </dgm:pt>
    <dgm:pt modelId="{5B01E575-EDDA-4EC0-9AF9-49D34FF2A259}">
      <dgm:prSet custT="1"/>
      <dgm:spPr/>
      <dgm:t>
        <a:bodyPr/>
        <a:lstStyle/>
        <a:p>
          <a:r>
            <a:rPr lang="en-GB" sz="1200"/>
            <a:t>Number and occurrence of mission outcome per orbit type</a:t>
          </a:r>
          <a:endParaRPr lang="en-US" sz="1200"/>
        </a:p>
      </dgm:t>
    </dgm:pt>
    <dgm:pt modelId="{EBE0EBA9-922E-4105-8912-3E47057E361E}" type="parTrans" cxnId="{F4735117-0EB5-4CF0-9C0B-9B160D906534}">
      <dgm:prSet/>
      <dgm:spPr/>
      <dgm:t>
        <a:bodyPr/>
        <a:lstStyle/>
        <a:p>
          <a:endParaRPr lang="en-US"/>
        </a:p>
      </dgm:t>
    </dgm:pt>
    <dgm:pt modelId="{2B234396-0703-4768-884E-CC27D6231F6E}" type="sibTrans" cxnId="{F4735117-0EB5-4CF0-9C0B-9B160D906534}">
      <dgm:prSet/>
      <dgm:spPr/>
      <dgm:t>
        <a:bodyPr/>
        <a:lstStyle/>
        <a:p>
          <a:endParaRPr lang="en-US"/>
        </a:p>
      </dgm:t>
    </dgm:pt>
    <dgm:pt modelId="{04B28922-3749-46B7-BD08-E19300B860A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 dirty="0"/>
            <a:t>Creating a landing outcome label that shows the following:</a:t>
          </a:r>
          <a:endParaRPr lang="en-US" sz="1200" dirty="0"/>
        </a:p>
      </dgm:t>
    </dgm:pt>
    <dgm:pt modelId="{C0AAFD9F-EC79-4AB9-AF2F-C2C5A6F2A7A3}" type="parTrans" cxnId="{D6A66188-D40D-4409-A6AE-569CFD3A4179}">
      <dgm:prSet/>
      <dgm:spPr/>
      <dgm:t>
        <a:bodyPr/>
        <a:lstStyle/>
        <a:p>
          <a:endParaRPr lang="en-US"/>
        </a:p>
      </dgm:t>
    </dgm:pt>
    <dgm:pt modelId="{8EAC6A8A-2398-4F37-A484-04E630F70B5C}" type="sibTrans" cxnId="{D6A66188-D40D-4409-A6AE-569CFD3A4179}">
      <dgm:prSet/>
      <dgm:spPr/>
      <dgm:t>
        <a:bodyPr/>
        <a:lstStyle/>
        <a:p>
          <a:endParaRPr lang="en-US"/>
        </a:p>
      </dgm:t>
    </dgm:pt>
    <dgm:pt modelId="{04623282-3A57-422E-BC1C-7BEE51EF9B7D}">
      <dgm:prSet custT="1"/>
      <dgm:spPr/>
      <dgm:t>
        <a:bodyPr/>
        <a:lstStyle/>
        <a:p>
          <a:r>
            <a:rPr lang="en-GB" sz="1200"/>
            <a:t>0 when the booster did not land successfully</a:t>
          </a:r>
          <a:endParaRPr lang="en-US" sz="1200"/>
        </a:p>
      </dgm:t>
    </dgm:pt>
    <dgm:pt modelId="{91C820D0-FCC4-4006-8B6E-88C6A40FC96F}" type="parTrans" cxnId="{B7D905E0-0A6D-4E46-847F-F0D6A96670A5}">
      <dgm:prSet/>
      <dgm:spPr/>
      <dgm:t>
        <a:bodyPr/>
        <a:lstStyle/>
        <a:p>
          <a:endParaRPr lang="en-US"/>
        </a:p>
      </dgm:t>
    </dgm:pt>
    <dgm:pt modelId="{F1DD19B9-749F-4A1E-A93A-FFFF5085085C}" type="sibTrans" cxnId="{B7D905E0-0A6D-4E46-847F-F0D6A96670A5}">
      <dgm:prSet/>
      <dgm:spPr/>
      <dgm:t>
        <a:bodyPr/>
        <a:lstStyle/>
        <a:p>
          <a:endParaRPr lang="en-US"/>
        </a:p>
      </dgm:t>
    </dgm:pt>
    <dgm:pt modelId="{F397F216-8E09-4E6A-812E-D09377D55EAD}">
      <dgm:prSet custT="1"/>
      <dgm:spPr/>
      <dgm:t>
        <a:bodyPr/>
        <a:lstStyle/>
        <a:p>
          <a:r>
            <a:rPr lang="en-GB" sz="1200"/>
            <a:t>1 when the booster did land successfully</a:t>
          </a:r>
          <a:endParaRPr lang="en-US" sz="1200"/>
        </a:p>
      </dgm:t>
    </dgm:pt>
    <dgm:pt modelId="{FB711730-5830-453F-8F8D-4C2E2E63BDCF}" type="parTrans" cxnId="{839EBA27-A472-4858-A8FA-95141BF491E5}">
      <dgm:prSet/>
      <dgm:spPr/>
      <dgm:t>
        <a:bodyPr/>
        <a:lstStyle/>
        <a:p>
          <a:endParaRPr lang="en-US"/>
        </a:p>
      </dgm:t>
    </dgm:pt>
    <dgm:pt modelId="{3714D36E-C845-48F4-AAA8-78BF12E08A64}" type="sibTrans" cxnId="{839EBA27-A472-4858-A8FA-95141BF491E5}">
      <dgm:prSet/>
      <dgm:spPr/>
      <dgm:t>
        <a:bodyPr/>
        <a:lstStyle/>
        <a:p>
          <a:endParaRPr lang="en-US"/>
        </a:p>
      </dgm:t>
    </dgm:pt>
    <dgm:pt modelId="{C80E5503-532E-4BC7-85B6-F4752F73448F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sz="1600"/>
            <a:t>Exploratory Data Analysis</a:t>
          </a:r>
          <a:endParaRPr lang="en-US" sz="1600"/>
        </a:p>
      </dgm:t>
    </dgm:pt>
    <dgm:pt modelId="{5B8F7857-307D-4390-B2C0-07CBFF3438DB}" type="parTrans" cxnId="{F6DB4C42-4305-49F6-A8FD-5EB606EF1C25}">
      <dgm:prSet/>
      <dgm:spPr/>
      <dgm:t>
        <a:bodyPr/>
        <a:lstStyle/>
        <a:p>
          <a:endParaRPr lang="en-US"/>
        </a:p>
      </dgm:t>
    </dgm:pt>
    <dgm:pt modelId="{A027B354-5DA1-4B66-8E98-459517201283}" type="sibTrans" cxnId="{F6DB4C42-4305-49F6-A8FD-5EB606EF1C25}">
      <dgm:prSet/>
      <dgm:spPr/>
      <dgm:t>
        <a:bodyPr/>
        <a:lstStyle/>
        <a:p>
          <a:endParaRPr lang="en-US"/>
        </a:p>
      </dgm:t>
    </dgm:pt>
    <dgm:pt modelId="{088F61B9-33D5-4825-856D-D29CDE0B48E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/>
            <a:t>Using SQL queries to manipulate and evaluate the SpaceX dataset</a:t>
          </a:r>
          <a:endParaRPr lang="en-US" sz="1200"/>
        </a:p>
      </dgm:t>
    </dgm:pt>
    <dgm:pt modelId="{9039E8A1-1FF6-4E1C-8C9A-1A0364AD3DAF}" type="parTrans" cxnId="{5DDBE0CC-E2DC-4668-9CB2-254ABCFD2368}">
      <dgm:prSet/>
      <dgm:spPr/>
      <dgm:t>
        <a:bodyPr/>
        <a:lstStyle/>
        <a:p>
          <a:endParaRPr lang="en-US"/>
        </a:p>
      </dgm:t>
    </dgm:pt>
    <dgm:pt modelId="{8E75F22F-4184-4C5A-94D3-E2DDB4E8FB1F}" type="sibTrans" cxnId="{5DDBE0CC-E2DC-4668-9CB2-254ABCFD2368}">
      <dgm:prSet/>
      <dgm:spPr/>
      <dgm:t>
        <a:bodyPr/>
        <a:lstStyle/>
        <a:p>
          <a:endParaRPr lang="en-US"/>
        </a:p>
      </dgm:t>
    </dgm:pt>
    <dgm:pt modelId="{22854A04-5DE1-4547-BD8D-9D165ED27D6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/>
            <a:t>Using Pandas and Matplotlib to visualize relationships between variables, and determine patterns</a:t>
          </a:r>
          <a:endParaRPr lang="en-US" sz="1200"/>
        </a:p>
      </dgm:t>
    </dgm:pt>
    <dgm:pt modelId="{A0B5D330-2CAB-41D1-A23D-FB16BD600B67}" type="parTrans" cxnId="{DD9C60F7-981D-45EB-99E9-54F04C3D500D}">
      <dgm:prSet/>
      <dgm:spPr/>
      <dgm:t>
        <a:bodyPr/>
        <a:lstStyle/>
        <a:p>
          <a:endParaRPr lang="en-US"/>
        </a:p>
      </dgm:t>
    </dgm:pt>
    <dgm:pt modelId="{0B1202B1-7288-4E0A-9FCF-9642AE42CD99}" type="sibTrans" cxnId="{DD9C60F7-981D-45EB-99E9-54F04C3D500D}">
      <dgm:prSet/>
      <dgm:spPr/>
      <dgm:t>
        <a:bodyPr/>
        <a:lstStyle/>
        <a:p>
          <a:endParaRPr lang="en-US"/>
        </a:p>
      </dgm:t>
    </dgm:pt>
    <dgm:pt modelId="{AD93D8FD-1D54-40C2-B037-1B95BDE971CB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sz="1600"/>
            <a:t>Interactive Visual Analytics</a:t>
          </a:r>
          <a:endParaRPr lang="en-US" sz="1600"/>
        </a:p>
      </dgm:t>
    </dgm:pt>
    <dgm:pt modelId="{E9C6AFB0-9E5F-482B-9822-14B38B46558D}" type="parTrans" cxnId="{1AB17127-205F-4E49-8C3E-B21EC6B84C9A}">
      <dgm:prSet/>
      <dgm:spPr/>
      <dgm:t>
        <a:bodyPr/>
        <a:lstStyle/>
        <a:p>
          <a:endParaRPr lang="en-US"/>
        </a:p>
      </dgm:t>
    </dgm:pt>
    <dgm:pt modelId="{3449B948-C660-4F98-9132-D574FAEDB687}" type="sibTrans" cxnId="{1AB17127-205F-4E49-8C3E-B21EC6B84C9A}">
      <dgm:prSet/>
      <dgm:spPr/>
      <dgm:t>
        <a:bodyPr/>
        <a:lstStyle/>
        <a:p>
          <a:endParaRPr lang="en-US"/>
        </a:p>
      </dgm:t>
    </dgm:pt>
    <dgm:pt modelId="{0640307A-75CE-4682-B97F-81918A71A10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/>
            <a:t>Geospatial analytics using Folium</a:t>
          </a:r>
          <a:endParaRPr lang="en-US" sz="1200"/>
        </a:p>
      </dgm:t>
    </dgm:pt>
    <dgm:pt modelId="{D06EE37F-0302-4585-9B86-6DC7349A7068}" type="parTrans" cxnId="{DFD1FACD-03B5-4B1C-9109-C34EDC7E6E9D}">
      <dgm:prSet/>
      <dgm:spPr/>
      <dgm:t>
        <a:bodyPr/>
        <a:lstStyle/>
        <a:p>
          <a:endParaRPr lang="en-US"/>
        </a:p>
      </dgm:t>
    </dgm:pt>
    <dgm:pt modelId="{EA65E409-FEB0-45B5-A539-3D1D8062A51B}" type="sibTrans" cxnId="{DFD1FACD-03B5-4B1C-9109-C34EDC7E6E9D}">
      <dgm:prSet/>
      <dgm:spPr/>
      <dgm:t>
        <a:bodyPr/>
        <a:lstStyle/>
        <a:p>
          <a:endParaRPr lang="en-US"/>
        </a:p>
      </dgm:t>
    </dgm:pt>
    <dgm:pt modelId="{BF1AE811-80BD-43AE-80DA-FDD1E4B8CED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/>
            <a:t>Creating an interactive dashboard using Plotly Dash</a:t>
          </a:r>
          <a:endParaRPr lang="en-US" sz="1200"/>
        </a:p>
      </dgm:t>
    </dgm:pt>
    <dgm:pt modelId="{AAF56083-CEF2-488E-81D7-371E7324A913}" type="parTrans" cxnId="{36493789-B4CC-4AA2-A8C8-25ED9917782E}">
      <dgm:prSet/>
      <dgm:spPr/>
      <dgm:t>
        <a:bodyPr/>
        <a:lstStyle/>
        <a:p>
          <a:endParaRPr lang="en-US"/>
        </a:p>
      </dgm:t>
    </dgm:pt>
    <dgm:pt modelId="{2A90D471-18F5-4FAC-BE96-D7DEE3AF7A99}" type="sibTrans" cxnId="{36493789-B4CC-4AA2-A8C8-25ED9917782E}">
      <dgm:prSet/>
      <dgm:spPr/>
      <dgm:t>
        <a:bodyPr/>
        <a:lstStyle/>
        <a:p>
          <a:endParaRPr lang="en-US"/>
        </a:p>
      </dgm:t>
    </dgm:pt>
    <dgm:pt modelId="{D176001D-8B9C-4E8A-9FD8-F61944BD183A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sz="1600"/>
            <a:t>Data Modelling and Evaluation</a:t>
          </a:r>
          <a:endParaRPr lang="en-US" sz="1600"/>
        </a:p>
      </dgm:t>
    </dgm:pt>
    <dgm:pt modelId="{83997CB1-51E1-4529-94DC-CF41FE6C02E6}" type="parTrans" cxnId="{A5110D51-7564-413F-83E6-C268801A5A27}">
      <dgm:prSet/>
      <dgm:spPr/>
      <dgm:t>
        <a:bodyPr/>
        <a:lstStyle/>
        <a:p>
          <a:endParaRPr lang="en-US"/>
        </a:p>
      </dgm:t>
    </dgm:pt>
    <dgm:pt modelId="{7A95177A-C495-4F30-B7BE-C2D2D332C776}" type="sibTrans" cxnId="{A5110D51-7564-413F-83E6-C268801A5A27}">
      <dgm:prSet/>
      <dgm:spPr/>
      <dgm:t>
        <a:bodyPr/>
        <a:lstStyle/>
        <a:p>
          <a:endParaRPr lang="en-US"/>
        </a:p>
      </dgm:t>
    </dgm:pt>
    <dgm:pt modelId="{818B0403-EB36-4805-8D83-747A4B6D492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/>
            <a:t>Using Scikit-Learn to:</a:t>
          </a:r>
          <a:endParaRPr lang="en-US" sz="1200"/>
        </a:p>
      </dgm:t>
    </dgm:pt>
    <dgm:pt modelId="{A2A25E54-0EA1-462B-8F0D-9DC9FAF2BB36}" type="parTrans" cxnId="{515A7A9A-E7DE-40E5-88B4-E7F1161D2ECB}">
      <dgm:prSet/>
      <dgm:spPr/>
      <dgm:t>
        <a:bodyPr/>
        <a:lstStyle/>
        <a:p>
          <a:endParaRPr lang="en-US"/>
        </a:p>
      </dgm:t>
    </dgm:pt>
    <dgm:pt modelId="{C8DE394F-E486-4FBD-9856-F1D0C10A5B3A}" type="sibTrans" cxnId="{515A7A9A-E7DE-40E5-88B4-E7F1161D2ECB}">
      <dgm:prSet/>
      <dgm:spPr/>
      <dgm:t>
        <a:bodyPr/>
        <a:lstStyle/>
        <a:p>
          <a:endParaRPr lang="en-US"/>
        </a:p>
      </dgm:t>
    </dgm:pt>
    <dgm:pt modelId="{D70E2912-6FAA-4569-AAEF-30C39C01FA78}">
      <dgm:prSet custT="1"/>
      <dgm:spPr/>
      <dgm:t>
        <a:bodyPr/>
        <a:lstStyle/>
        <a:p>
          <a:r>
            <a:rPr lang="en-GB" sz="1200"/>
            <a:t>Pre-process (standardize) the data</a:t>
          </a:r>
          <a:endParaRPr lang="en-US" sz="1200"/>
        </a:p>
      </dgm:t>
    </dgm:pt>
    <dgm:pt modelId="{DC296A22-3E0D-41D7-A4DC-43CDB8EC21B3}" type="parTrans" cxnId="{343E45A2-2EE9-48BC-AEDE-E9EA0F6E2E0E}">
      <dgm:prSet/>
      <dgm:spPr/>
      <dgm:t>
        <a:bodyPr/>
        <a:lstStyle/>
        <a:p>
          <a:endParaRPr lang="en-US"/>
        </a:p>
      </dgm:t>
    </dgm:pt>
    <dgm:pt modelId="{253E65C7-6F9D-4E19-855A-2E921582D055}" type="sibTrans" cxnId="{343E45A2-2EE9-48BC-AEDE-E9EA0F6E2E0E}">
      <dgm:prSet/>
      <dgm:spPr/>
      <dgm:t>
        <a:bodyPr/>
        <a:lstStyle/>
        <a:p>
          <a:endParaRPr lang="en-US"/>
        </a:p>
      </dgm:t>
    </dgm:pt>
    <dgm:pt modelId="{1449E239-2D8E-4879-BC42-2F2BC88BB439}">
      <dgm:prSet custT="1"/>
      <dgm:spPr/>
      <dgm:t>
        <a:bodyPr/>
        <a:lstStyle/>
        <a:p>
          <a:r>
            <a:rPr lang="en-GB" sz="1200"/>
            <a:t>Split the data into training and testing data using train_test_split</a:t>
          </a:r>
          <a:endParaRPr lang="en-US" sz="1200"/>
        </a:p>
      </dgm:t>
    </dgm:pt>
    <dgm:pt modelId="{4D43F265-E74B-481B-A59D-1E349BF525EE}" type="parTrans" cxnId="{99ABAC93-7C61-492C-9D40-7497CA7BBEC8}">
      <dgm:prSet/>
      <dgm:spPr/>
      <dgm:t>
        <a:bodyPr/>
        <a:lstStyle/>
        <a:p>
          <a:endParaRPr lang="en-US"/>
        </a:p>
      </dgm:t>
    </dgm:pt>
    <dgm:pt modelId="{901320E1-D98B-4C8A-BC28-B481528B5D0D}" type="sibTrans" cxnId="{99ABAC93-7C61-492C-9D40-7497CA7BBEC8}">
      <dgm:prSet/>
      <dgm:spPr/>
      <dgm:t>
        <a:bodyPr/>
        <a:lstStyle/>
        <a:p>
          <a:endParaRPr lang="en-US"/>
        </a:p>
      </dgm:t>
    </dgm:pt>
    <dgm:pt modelId="{4634B39F-A953-405C-B80C-1C0E1851E16B}">
      <dgm:prSet custT="1"/>
      <dgm:spPr/>
      <dgm:t>
        <a:bodyPr/>
        <a:lstStyle/>
        <a:p>
          <a:r>
            <a:rPr lang="en-GB" sz="1200"/>
            <a:t>Train different classification models</a:t>
          </a:r>
          <a:endParaRPr lang="en-US" sz="1200"/>
        </a:p>
      </dgm:t>
    </dgm:pt>
    <dgm:pt modelId="{2A6CAE53-3F5F-4EA1-87B6-4628F3793DCE}" type="parTrans" cxnId="{8A5597BA-EA69-4CC9-8495-719324E85F68}">
      <dgm:prSet/>
      <dgm:spPr/>
      <dgm:t>
        <a:bodyPr/>
        <a:lstStyle/>
        <a:p>
          <a:endParaRPr lang="en-US"/>
        </a:p>
      </dgm:t>
    </dgm:pt>
    <dgm:pt modelId="{FD37902D-5BF6-41C4-BEBD-932B8D679F58}" type="sibTrans" cxnId="{8A5597BA-EA69-4CC9-8495-719324E85F68}">
      <dgm:prSet/>
      <dgm:spPr/>
      <dgm:t>
        <a:bodyPr/>
        <a:lstStyle/>
        <a:p>
          <a:endParaRPr lang="en-US"/>
        </a:p>
      </dgm:t>
    </dgm:pt>
    <dgm:pt modelId="{0C55B57C-F8DE-4DD3-BF0C-3BCAF3A2A87C}">
      <dgm:prSet custT="1"/>
      <dgm:spPr/>
      <dgm:t>
        <a:bodyPr/>
        <a:lstStyle/>
        <a:p>
          <a:r>
            <a:rPr lang="en-GB" sz="1200"/>
            <a:t>Find hyperparameters using GridSearchCV</a:t>
          </a:r>
          <a:endParaRPr lang="en-US" sz="1200"/>
        </a:p>
      </dgm:t>
    </dgm:pt>
    <dgm:pt modelId="{A957D650-17E0-4C45-AF56-BC7464899A0E}" type="parTrans" cxnId="{FCB9D4BC-5418-49E2-BAED-CEA3F91A3469}">
      <dgm:prSet/>
      <dgm:spPr/>
      <dgm:t>
        <a:bodyPr/>
        <a:lstStyle/>
        <a:p>
          <a:endParaRPr lang="en-US"/>
        </a:p>
      </dgm:t>
    </dgm:pt>
    <dgm:pt modelId="{64C83139-6AF5-4353-A648-3E55A4362D93}" type="sibTrans" cxnId="{FCB9D4BC-5418-49E2-BAED-CEA3F91A3469}">
      <dgm:prSet/>
      <dgm:spPr/>
      <dgm:t>
        <a:bodyPr/>
        <a:lstStyle/>
        <a:p>
          <a:endParaRPr lang="en-US"/>
        </a:p>
      </dgm:t>
    </dgm:pt>
    <dgm:pt modelId="{283656EB-0F12-476E-972A-7A61B879515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/>
            <a:t>Plotting confusion matrices for each classification model</a:t>
          </a:r>
          <a:endParaRPr lang="en-US" sz="1200"/>
        </a:p>
      </dgm:t>
    </dgm:pt>
    <dgm:pt modelId="{A4A03A64-BF5E-4052-B279-894248806FC6}" type="parTrans" cxnId="{9CF4240C-DCF7-4248-A7B0-9F1B72F25410}">
      <dgm:prSet/>
      <dgm:spPr/>
      <dgm:t>
        <a:bodyPr/>
        <a:lstStyle/>
        <a:p>
          <a:endParaRPr lang="en-US"/>
        </a:p>
      </dgm:t>
    </dgm:pt>
    <dgm:pt modelId="{56C2DD3C-FF19-40F7-86C1-697D485AC7DF}" type="sibTrans" cxnId="{9CF4240C-DCF7-4248-A7B0-9F1B72F25410}">
      <dgm:prSet/>
      <dgm:spPr/>
      <dgm:t>
        <a:bodyPr/>
        <a:lstStyle/>
        <a:p>
          <a:endParaRPr lang="en-US"/>
        </a:p>
      </dgm:t>
    </dgm:pt>
    <dgm:pt modelId="{D45B5153-0B3B-4FF6-B5BB-3791E5AC7BD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/>
            <a:t>Assessing the accuracy of each classification model</a:t>
          </a:r>
          <a:endParaRPr lang="en-US" sz="1200"/>
        </a:p>
      </dgm:t>
    </dgm:pt>
    <dgm:pt modelId="{BF5EF606-3912-46C6-8182-BB296DEBFF66}" type="parTrans" cxnId="{00479D07-1187-4158-9274-5E9AB3BA4C2E}">
      <dgm:prSet/>
      <dgm:spPr/>
      <dgm:t>
        <a:bodyPr/>
        <a:lstStyle/>
        <a:p>
          <a:endParaRPr lang="en-US"/>
        </a:p>
      </dgm:t>
    </dgm:pt>
    <dgm:pt modelId="{C3EA48A3-A4E6-4C25-BD08-566239D1E3B7}" type="sibTrans" cxnId="{00479D07-1187-4158-9274-5E9AB3BA4C2E}">
      <dgm:prSet/>
      <dgm:spPr/>
      <dgm:t>
        <a:bodyPr/>
        <a:lstStyle/>
        <a:p>
          <a:endParaRPr lang="en-US"/>
        </a:p>
      </dgm:t>
    </dgm:pt>
    <dgm:pt modelId="{015631EC-959F-46AC-837B-59E2B5F727A9}" type="pres">
      <dgm:prSet presAssocID="{F626B256-0D0D-460C-8CAA-B25A39EF1A2C}" presName="root" presStyleCnt="0">
        <dgm:presLayoutVars>
          <dgm:dir/>
          <dgm:resizeHandles val="exact"/>
        </dgm:presLayoutVars>
      </dgm:prSet>
      <dgm:spPr/>
    </dgm:pt>
    <dgm:pt modelId="{911A2CE7-8EB5-4C1A-ADCA-4B89BC923CFB}" type="pres">
      <dgm:prSet presAssocID="{EA1EB919-9E60-43DF-B8ED-0975B1132328}" presName="compNode" presStyleCnt="0"/>
      <dgm:spPr/>
    </dgm:pt>
    <dgm:pt modelId="{0FEC09D6-CAC2-451C-BEE3-FAD9EBF1C48F}" type="pres">
      <dgm:prSet presAssocID="{EA1EB919-9E60-43DF-B8ED-0975B113232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753AB9C-8941-4A7A-950B-551A2F1DA779}" type="pres">
      <dgm:prSet presAssocID="{EA1EB919-9E60-43DF-B8ED-0975B1132328}" presName="iconSpace" presStyleCnt="0"/>
      <dgm:spPr/>
    </dgm:pt>
    <dgm:pt modelId="{E1DB10F7-6E70-47E7-A22C-9E619356DC21}" type="pres">
      <dgm:prSet presAssocID="{EA1EB919-9E60-43DF-B8ED-0975B1132328}" presName="parTx" presStyleLbl="revTx" presStyleIdx="0" presStyleCnt="10">
        <dgm:presLayoutVars>
          <dgm:chMax val="0"/>
          <dgm:chPref val="0"/>
        </dgm:presLayoutVars>
      </dgm:prSet>
      <dgm:spPr/>
    </dgm:pt>
    <dgm:pt modelId="{0070E5E9-A487-4A5D-A919-285A35A75705}" type="pres">
      <dgm:prSet presAssocID="{EA1EB919-9E60-43DF-B8ED-0975B1132328}" presName="txSpace" presStyleCnt="0"/>
      <dgm:spPr/>
    </dgm:pt>
    <dgm:pt modelId="{BF255801-467D-46A6-8DE8-F5D86E2F8F67}" type="pres">
      <dgm:prSet presAssocID="{EA1EB919-9E60-43DF-B8ED-0975B1132328}" presName="desTx" presStyleLbl="revTx" presStyleIdx="1" presStyleCnt="10">
        <dgm:presLayoutVars/>
      </dgm:prSet>
      <dgm:spPr/>
    </dgm:pt>
    <dgm:pt modelId="{43B56656-24B4-4472-A7B2-EB6D027A7616}" type="pres">
      <dgm:prSet presAssocID="{20B4DCF0-9606-427A-B6C5-D2D375E9F973}" presName="sibTrans" presStyleCnt="0"/>
      <dgm:spPr/>
    </dgm:pt>
    <dgm:pt modelId="{C06C8B4E-617C-42E5-82E7-701611EF8C9F}" type="pres">
      <dgm:prSet presAssocID="{01789190-4F68-45C2-B6A4-79522F84A938}" presName="compNode" presStyleCnt="0"/>
      <dgm:spPr/>
    </dgm:pt>
    <dgm:pt modelId="{E7ED9C6F-AB92-416A-B210-3CBA60759AB3}" type="pres">
      <dgm:prSet presAssocID="{01789190-4F68-45C2-B6A4-79522F84A93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FF32F9B4-9F74-438C-8E33-DE6D941C7D17}" type="pres">
      <dgm:prSet presAssocID="{01789190-4F68-45C2-B6A4-79522F84A938}" presName="iconSpace" presStyleCnt="0"/>
      <dgm:spPr/>
    </dgm:pt>
    <dgm:pt modelId="{0B9B991F-88B1-4330-A9B1-F9D4F10DE478}" type="pres">
      <dgm:prSet presAssocID="{01789190-4F68-45C2-B6A4-79522F84A938}" presName="parTx" presStyleLbl="revTx" presStyleIdx="2" presStyleCnt="10">
        <dgm:presLayoutVars>
          <dgm:chMax val="0"/>
          <dgm:chPref val="0"/>
        </dgm:presLayoutVars>
      </dgm:prSet>
      <dgm:spPr/>
    </dgm:pt>
    <dgm:pt modelId="{61480CA3-B5E6-49B7-8643-50813815F350}" type="pres">
      <dgm:prSet presAssocID="{01789190-4F68-45C2-B6A4-79522F84A938}" presName="txSpace" presStyleCnt="0"/>
      <dgm:spPr/>
    </dgm:pt>
    <dgm:pt modelId="{12D0F352-3CEB-42CA-874E-F19FB73E3981}" type="pres">
      <dgm:prSet presAssocID="{01789190-4F68-45C2-B6A4-79522F84A938}" presName="desTx" presStyleLbl="revTx" presStyleIdx="3" presStyleCnt="10">
        <dgm:presLayoutVars/>
      </dgm:prSet>
      <dgm:spPr/>
    </dgm:pt>
    <dgm:pt modelId="{11A2C955-DDFF-43A5-BEF2-216F9EF586F0}" type="pres">
      <dgm:prSet presAssocID="{2D1AF1A3-E98B-418C-B141-1F90C8D76C89}" presName="sibTrans" presStyleCnt="0"/>
      <dgm:spPr/>
    </dgm:pt>
    <dgm:pt modelId="{CEBABFF7-68F5-4E2C-B413-4B544400C4E7}" type="pres">
      <dgm:prSet presAssocID="{C80E5503-532E-4BC7-85B6-F4752F73448F}" presName="compNode" presStyleCnt="0"/>
      <dgm:spPr/>
    </dgm:pt>
    <dgm:pt modelId="{CAC510B8-D2C7-4FC6-953D-41A0178B64E3}" type="pres">
      <dgm:prSet presAssocID="{C80E5503-532E-4BC7-85B6-F4752F73448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E49E01DD-4C1A-41FC-8411-914AEFD88149}" type="pres">
      <dgm:prSet presAssocID="{C80E5503-532E-4BC7-85B6-F4752F73448F}" presName="iconSpace" presStyleCnt="0"/>
      <dgm:spPr/>
    </dgm:pt>
    <dgm:pt modelId="{DB10B7AD-2172-4DF9-B9CC-B5DA992BB254}" type="pres">
      <dgm:prSet presAssocID="{C80E5503-532E-4BC7-85B6-F4752F73448F}" presName="parTx" presStyleLbl="revTx" presStyleIdx="4" presStyleCnt="10">
        <dgm:presLayoutVars>
          <dgm:chMax val="0"/>
          <dgm:chPref val="0"/>
        </dgm:presLayoutVars>
      </dgm:prSet>
      <dgm:spPr/>
    </dgm:pt>
    <dgm:pt modelId="{4FF6440D-88AC-4204-9092-AB4321856AD0}" type="pres">
      <dgm:prSet presAssocID="{C80E5503-532E-4BC7-85B6-F4752F73448F}" presName="txSpace" presStyleCnt="0"/>
      <dgm:spPr/>
    </dgm:pt>
    <dgm:pt modelId="{5F710E0C-C583-4F3F-84D1-81C6BE8EBCAF}" type="pres">
      <dgm:prSet presAssocID="{C80E5503-532E-4BC7-85B6-F4752F73448F}" presName="desTx" presStyleLbl="revTx" presStyleIdx="5" presStyleCnt="10">
        <dgm:presLayoutVars/>
      </dgm:prSet>
      <dgm:spPr/>
    </dgm:pt>
    <dgm:pt modelId="{CB02634F-CFA6-4045-A80B-288E38CA667E}" type="pres">
      <dgm:prSet presAssocID="{A027B354-5DA1-4B66-8E98-459517201283}" presName="sibTrans" presStyleCnt="0"/>
      <dgm:spPr/>
    </dgm:pt>
    <dgm:pt modelId="{0C52DF27-C356-4A67-8C4A-5D973213E5F4}" type="pres">
      <dgm:prSet presAssocID="{AD93D8FD-1D54-40C2-B037-1B95BDE971CB}" presName="compNode" presStyleCnt="0"/>
      <dgm:spPr/>
    </dgm:pt>
    <dgm:pt modelId="{E1E1B104-4FE1-4BB7-97D7-32CB69AF3A13}" type="pres">
      <dgm:prSet presAssocID="{AD93D8FD-1D54-40C2-B037-1B95BDE971C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9C2FB1F-4B41-4E9D-8FBC-B6E3732C8658}" type="pres">
      <dgm:prSet presAssocID="{AD93D8FD-1D54-40C2-B037-1B95BDE971CB}" presName="iconSpace" presStyleCnt="0"/>
      <dgm:spPr/>
    </dgm:pt>
    <dgm:pt modelId="{FACB0462-D7E2-48D9-83BA-984CD3EECF09}" type="pres">
      <dgm:prSet presAssocID="{AD93D8FD-1D54-40C2-B037-1B95BDE971CB}" presName="parTx" presStyleLbl="revTx" presStyleIdx="6" presStyleCnt="10">
        <dgm:presLayoutVars>
          <dgm:chMax val="0"/>
          <dgm:chPref val="0"/>
        </dgm:presLayoutVars>
      </dgm:prSet>
      <dgm:spPr/>
    </dgm:pt>
    <dgm:pt modelId="{FF0B1362-AFBF-415E-BEE5-082278BD568C}" type="pres">
      <dgm:prSet presAssocID="{AD93D8FD-1D54-40C2-B037-1B95BDE971CB}" presName="txSpace" presStyleCnt="0"/>
      <dgm:spPr/>
    </dgm:pt>
    <dgm:pt modelId="{575B59A9-81EF-4894-8F59-337CF82F889E}" type="pres">
      <dgm:prSet presAssocID="{AD93D8FD-1D54-40C2-B037-1B95BDE971CB}" presName="desTx" presStyleLbl="revTx" presStyleIdx="7" presStyleCnt="10">
        <dgm:presLayoutVars/>
      </dgm:prSet>
      <dgm:spPr/>
    </dgm:pt>
    <dgm:pt modelId="{39BB7F02-1F95-4E3C-A4D5-CF79D3F7DAF9}" type="pres">
      <dgm:prSet presAssocID="{3449B948-C660-4F98-9132-D574FAEDB687}" presName="sibTrans" presStyleCnt="0"/>
      <dgm:spPr/>
    </dgm:pt>
    <dgm:pt modelId="{56586FB3-7A21-49C7-8EFA-37726C9AAEE9}" type="pres">
      <dgm:prSet presAssocID="{D176001D-8B9C-4E8A-9FD8-F61944BD183A}" presName="compNode" presStyleCnt="0"/>
      <dgm:spPr/>
    </dgm:pt>
    <dgm:pt modelId="{FB627845-8AA2-4811-A031-4AB009695A86}" type="pres">
      <dgm:prSet presAssocID="{D176001D-8B9C-4E8A-9FD8-F61944BD183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50D99E5-F404-4C17-84DB-4A9E81F551CC}" type="pres">
      <dgm:prSet presAssocID="{D176001D-8B9C-4E8A-9FD8-F61944BD183A}" presName="iconSpace" presStyleCnt="0"/>
      <dgm:spPr/>
    </dgm:pt>
    <dgm:pt modelId="{19E73352-66C4-44BE-9EFC-AD7388859F80}" type="pres">
      <dgm:prSet presAssocID="{D176001D-8B9C-4E8A-9FD8-F61944BD183A}" presName="parTx" presStyleLbl="revTx" presStyleIdx="8" presStyleCnt="10">
        <dgm:presLayoutVars>
          <dgm:chMax val="0"/>
          <dgm:chPref val="0"/>
        </dgm:presLayoutVars>
      </dgm:prSet>
      <dgm:spPr/>
    </dgm:pt>
    <dgm:pt modelId="{C844763B-2FF6-4329-A207-4C7703E54C57}" type="pres">
      <dgm:prSet presAssocID="{D176001D-8B9C-4E8A-9FD8-F61944BD183A}" presName="txSpace" presStyleCnt="0"/>
      <dgm:spPr/>
    </dgm:pt>
    <dgm:pt modelId="{10287769-0397-43D5-8454-96F7F52ADE28}" type="pres">
      <dgm:prSet presAssocID="{D176001D-8B9C-4E8A-9FD8-F61944BD183A}" presName="desTx" presStyleLbl="revTx" presStyleIdx="9" presStyleCnt="10">
        <dgm:presLayoutVars/>
      </dgm:prSet>
      <dgm:spPr/>
    </dgm:pt>
  </dgm:ptLst>
  <dgm:cxnLst>
    <dgm:cxn modelId="{00479D07-1187-4158-9274-5E9AB3BA4C2E}" srcId="{D176001D-8B9C-4E8A-9FD8-F61944BD183A}" destId="{D45B5153-0B3B-4FF6-B5BB-3791E5AC7BD6}" srcOrd="2" destOrd="0" parTransId="{BF5EF606-3912-46C6-8182-BB296DEBFF66}" sibTransId="{C3EA48A3-A4E6-4C25-BD08-566239D1E3B7}"/>
    <dgm:cxn modelId="{4C923A08-EDFA-42AB-A101-CDCCFEFCE9E8}" type="presOf" srcId="{D176001D-8B9C-4E8A-9FD8-F61944BD183A}" destId="{19E73352-66C4-44BE-9EFC-AD7388859F80}" srcOrd="0" destOrd="0" presId="urn:microsoft.com/office/officeart/2018/5/layout/CenteredIconLabelDescriptionList"/>
    <dgm:cxn modelId="{9CF4240C-DCF7-4248-A7B0-9F1B72F25410}" srcId="{D176001D-8B9C-4E8A-9FD8-F61944BD183A}" destId="{283656EB-0F12-476E-972A-7A61B879515A}" srcOrd="1" destOrd="0" parTransId="{A4A03A64-BF5E-4052-B279-894248806FC6}" sibTransId="{56C2DD3C-FF19-40F7-86C1-697D485AC7DF}"/>
    <dgm:cxn modelId="{F4735117-0EB5-4CF0-9C0B-9B160D906534}" srcId="{E91939AA-5AFC-4E92-A122-2302ED719BFF}" destId="{5B01E575-EDDA-4EC0-9AF9-49D34FF2A259}" srcOrd="2" destOrd="0" parTransId="{EBE0EBA9-922E-4105-8912-3E47057E361E}" sibTransId="{2B234396-0703-4768-884E-CC27D6231F6E}"/>
    <dgm:cxn modelId="{B5D8C51B-5737-4E36-89A7-B4A60D9A7915}" srcId="{F626B256-0D0D-460C-8CAA-B25A39EF1A2C}" destId="{EA1EB919-9E60-43DF-B8ED-0975B1132328}" srcOrd="0" destOrd="0" parTransId="{30B659E9-4A5A-47A8-937C-19A8C4FBC233}" sibTransId="{20B4DCF0-9606-427A-B6C5-D2D375E9F973}"/>
    <dgm:cxn modelId="{1AB17127-205F-4E49-8C3E-B21EC6B84C9A}" srcId="{F626B256-0D0D-460C-8CAA-B25A39EF1A2C}" destId="{AD93D8FD-1D54-40C2-B037-1B95BDE971CB}" srcOrd="3" destOrd="0" parTransId="{E9C6AFB0-9E5F-482B-9822-14B38B46558D}" sibTransId="{3449B948-C660-4F98-9132-D574FAEDB687}"/>
    <dgm:cxn modelId="{839EBA27-A472-4858-A8FA-95141BF491E5}" srcId="{04B28922-3749-46B7-BD08-E19300B860A8}" destId="{F397F216-8E09-4E6A-812E-D09377D55EAD}" srcOrd="1" destOrd="0" parTransId="{FB711730-5830-453F-8F8D-4C2E2E63BDCF}" sibTransId="{3714D36E-C845-48F4-AAA8-78BF12E08A64}"/>
    <dgm:cxn modelId="{B693B42B-C422-4D4C-8CFA-47078BB5393F}" type="presOf" srcId="{01789190-4F68-45C2-B6A4-79522F84A938}" destId="{0B9B991F-88B1-4330-A9B1-F9D4F10DE478}" srcOrd="0" destOrd="0" presId="urn:microsoft.com/office/officeart/2018/5/layout/CenteredIconLabelDescriptionList"/>
    <dgm:cxn modelId="{06BD692E-5435-46D6-9A4E-33424278BD04}" type="presOf" srcId="{BF1AE811-80BD-43AE-80DA-FDD1E4B8CED9}" destId="{575B59A9-81EF-4894-8F59-337CF82F889E}" srcOrd="0" destOrd="1" presId="urn:microsoft.com/office/officeart/2018/5/layout/CenteredIconLabelDescriptionList"/>
    <dgm:cxn modelId="{42BBA736-A30D-445C-BF15-B365FDA5FE48}" type="presOf" srcId="{04B28922-3749-46B7-BD08-E19300B860A8}" destId="{12D0F352-3CEB-42CA-874E-F19FB73E3981}" srcOrd="0" destOrd="5" presId="urn:microsoft.com/office/officeart/2018/5/layout/CenteredIconLabelDescriptionList"/>
    <dgm:cxn modelId="{F23C7237-C407-44B9-9B76-A74273371C03}" type="presOf" srcId="{0640307A-75CE-4682-B97F-81918A71A107}" destId="{575B59A9-81EF-4894-8F59-337CF82F889E}" srcOrd="0" destOrd="0" presId="urn:microsoft.com/office/officeart/2018/5/layout/CenteredIconLabelDescriptionList"/>
    <dgm:cxn modelId="{182C3040-6377-46DD-AF15-1ED1009A2877}" type="presOf" srcId="{F397F216-8E09-4E6A-812E-D09377D55EAD}" destId="{12D0F352-3CEB-42CA-874E-F19FB73E3981}" srcOrd="0" destOrd="7" presId="urn:microsoft.com/office/officeart/2018/5/layout/CenteredIconLabelDescriptionList"/>
    <dgm:cxn modelId="{F55AF760-CDB2-485C-B58A-CF399639AAE6}" type="presOf" srcId="{C7ECEE79-0A85-46D2-98B2-634432FA99DF}" destId="{BF255801-467D-46A6-8DE8-F5D86E2F8F67}" srcOrd="0" destOrd="1" presId="urn:microsoft.com/office/officeart/2018/5/layout/CenteredIconLabelDescriptionList"/>
    <dgm:cxn modelId="{91890B42-2741-42C7-AC54-0563720E6EA0}" srcId="{EA1EB919-9E60-43DF-B8ED-0975B1132328}" destId="{FF85DBF9-E1F1-4D59-86E6-FEE988CFE098}" srcOrd="0" destOrd="0" parTransId="{3EE7838D-BC81-4990-9B1C-2AC7841F9A06}" sibTransId="{7F8EF42B-DE4B-4FEE-A69B-81C4DFBD1F02}"/>
    <dgm:cxn modelId="{F6DB4C42-4305-49F6-A8FD-5EB606EF1C25}" srcId="{F626B256-0D0D-460C-8CAA-B25A39EF1A2C}" destId="{C80E5503-532E-4BC7-85B6-F4752F73448F}" srcOrd="2" destOrd="0" parTransId="{5B8F7857-307D-4390-B2C0-07CBFF3438DB}" sibTransId="{A027B354-5DA1-4B66-8E98-459517201283}"/>
    <dgm:cxn modelId="{DBA6F542-2A28-496F-8606-9706A9C1DEC6}" srcId="{01789190-4F68-45C2-B6A4-79522F84A938}" destId="{E91939AA-5AFC-4E92-A122-2302ED719BFF}" srcOrd="1" destOrd="0" parTransId="{69589432-3E0B-4F1F-9DCE-5CAB05C81E68}" sibTransId="{811A98DA-4DBA-46BD-B7C7-F0CBED3359FB}"/>
    <dgm:cxn modelId="{8B020563-623B-46EA-BD80-E7CAAA1744B3}" type="presOf" srcId="{F626B256-0D0D-460C-8CAA-B25A39EF1A2C}" destId="{015631EC-959F-46AC-837B-59E2B5F727A9}" srcOrd="0" destOrd="0" presId="urn:microsoft.com/office/officeart/2018/5/layout/CenteredIconLabelDescriptionList"/>
    <dgm:cxn modelId="{9FB75263-A2D3-46D2-BBDF-E2AD2837F50E}" srcId="{01789190-4F68-45C2-B6A4-79522F84A938}" destId="{4E550349-926A-4FE0-8908-12B755AAB3BA}" srcOrd="0" destOrd="0" parTransId="{80D395C6-9E94-49E8-B4EC-521B7C8573C4}" sibTransId="{2439E4A9-AB2C-4410-A4C5-968BF40DB94C}"/>
    <dgm:cxn modelId="{72558B63-57F2-4A0C-99FD-C9F1ED7C7A63}" type="presOf" srcId="{E91939AA-5AFC-4E92-A122-2302ED719BFF}" destId="{12D0F352-3CEB-42CA-874E-F19FB73E3981}" srcOrd="0" destOrd="1" presId="urn:microsoft.com/office/officeart/2018/5/layout/CenteredIconLabelDescriptionList"/>
    <dgm:cxn modelId="{D21FA744-4035-4A1F-BA2E-4D01F8F9E314}" type="presOf" srcId="{088F61B9-33D5-4825-856D-D29CDE0B48E6}" destId="{5F710E0C-C583-4F3F-84D1-81C6BE8EBCAF}" srcOrd="0" destOrd="0" presId="urn:microsoft.com/office/officeart/2018/5/layout/CenteredIconLabelDescriptionList"/>
    <dgm:cxn modelId="{6F1E0D66-73D2-45F2-9193-EC1415B4D8E1}" type="presOf" srcId="{FF85DBF9-E1F1-4D59-86E6-FEE988CFE098}" destId="{BF255801-467D-46A6-8DE8-F5D86E2F8F67}" srcOrd="0" destOrd="0" presId="urn:microsoft.com/office/officeart/2018/5/layout/CenteredIconLabelDescriptionList"/>
    <dgm:cxn modelId="{07391447-E636-42CD-B4DE-123FDB27F38A}" type="presOf" srcId="{1449E239-2D8E-4879-BC42-2F2BC88BB439}" destId="{10287769-0397-43D5-8454-96F7F52ADE28}" srcOrd="0" destOrd="2" presId="urn:microsoft.com/office/officeart/2018/5/layout/CenteredIconLabelDescriptionList"/>
    <dgm:cxn modelId="{E20C4E6D-C59D-4AE2-9CAA-EF37D074B652}" type="presOf" srcId="{4C0340F0-0ADC-4C03-9C8F-63E6BDF06074}" destId="{12D0F352-3CEB-42CA-874E-F19FB73E3981}" srcOrd="0" destOrd="2" presId="urn:microsoft.com/office/officeart/2018/5/layout/CenteredIconLabelDescriptionList"/>
    <dgm:cxn modelId="{A5110D51-7564-413F-83E6-C268801A5A27}" srcId="{F626B256-0D0D-460C-8CAA-B25A39EF1A2C}" destId="{D176001D-8B9C-4E8A-9FD8-F61944BD183A}" srcOrd="4" destOrd="0" parTransId="{83997CB1-51E1-4529-94DC-CF41FE6C02E6}" sibTransId="{7A95177A-C495-4F30-B7BE-C2D2D332C776}"/>
    <dgm:cxn modelId="{7AE85853-4F67-4917-9431-2A5F86C52023}" srcId="{F626B256-0D0D-460C-8CAA-B25A39EF1A2C}" destId="{01789190-4F68-45C2-B6A4-79522F84A938}" srcOrd="1" destOrd="0" parTransId="{00CF9F9A-C627-4E03-90C2-E3F78FDDDC2B}" sibTransId="{2D1AF1A3-E98B-418C-B141-1F90C8D76C89}"/>
    <dgm:cxn modelId="{A1C3B376-60D0-46AA-BBF5-FFB63FB84AAC}" srcId="{E91939AA-5AFC-4E92-A122-2302ED719BFF}" destId="{E3FB06FD-7C39-48E7-87B3-AFC513EA6116}" srcOrd="1" destOrd="0" parTransId="{EE6A6762-D742-480E-8B6C-1BC29DB27D7C}" sibTransId="{2ED1947A-7BFF-4187-8F70-1EB0F7F6CF33}"/>
    <dgm:cxn modelId="{D5DF3980-986C-462A-A047-A99C6C5EB813}" type="presOf" srcId="{818B0403-EB36-4805-8D83-747A4B6D492B}" destId="{10287769-0397-43D5-8454-96F7F52ADE28}" srcOrd="0" destOrd="0" presId="urn:microsoft.com/office/officeart/2018/5/layout/CenteredIconLabelDescriptionList"/>
    <dgm:cxn modelId="{0AA8EB84-89BF-41D3-BB23-F4F0D027963B}" type="presOf" srcId="{AD93D8FD-1D54-40C2-B037-1B95BDE971CB}" destId="{FACB0462-D7E2-48D9-83BA-984CD3EECF09}" srcOrd="0" destOrd="0" presId="urn:microsoft.com/office/officeart/2018/5/layout/CenteredIconLabelDescriptionList"/>
    <dgm:cxn modelId="{D6A66188-D40D-4409-A6AE-569CFD3A4179}" srcId="{01789190-4F68-45C2-B6A4-79522F84A938}" destId="{04B28922-3749-46B7-BD08-E19300B860A8}" srcOrd="2" destOrd="0" parTransId="{C0AAFD9F-EC79-4AB9-AF2F-C2C5A6F2A7A3}" sibTransId="{8EAC6A8A-2398-4F37-A484-04E630F70B5C}"/>
    <dgm:cxn modelId="{36493789-B4CC-4AA2-A8C8-25ED9917782E}" srcId="{AD93D8FD-1D54-40C2-B037-1B95BDE971CB}" destId="{BF1AE811-80BD-43AE-80DA-FDD1E4B8CED9}" srcOrd="1" destOrd="0" parTransId="{AAF56083-CEF2-488E-81D7-371E7324A913}" sibTransId="{2A90D471-18F5-4FAC-BE96-D7DEE3AF7A99}"/>
    <dgm:cxn modelId="{7E95FA8C-2830-4734-9E10-5A8556280AF0}" type="presOf" srcId="{D45B5153-0B3B-4FF6-B5BB-3791E5AC7BD6}" destId="{10287769-0397-43D5-8454-96F7F52ADE28}" srcOrd="0" destOrd="6" presId="urn:microsoft.com/office/officeart/2018/5/layout/CenteredIconLabelDescriptionList"/>
    <dgm:cxn modelId="{99ABAC93-7C61-492C-9D40-7497CA7BBEC8}" srcId="{818B0403-EB36-4805-8D83-747A4B6D492B}" destId="{1449E239-2D8E-4879-BC42-2F2BC88BB439}" srcOrd="1" destOrd="0" parTransId="{4D43F265-E74B-481B-A59D-1E349BF525EE}" sibTransId="{901320E1-D98B-4C8A-BC28-B481528B5D0D}"/>
    <dgm:cxn modelId="{BE618399-B142-469D-960B-872172EE986C}" type="presOf" srcId="{4E550349-926A-4FE0-8908-12B755AAB3BA}" destId="{12D0F352-3CEB-42CA-874E-F19FB73E3981}" srcOrd="0" destOrd="0" presId="urn:microsoft.com/office/officeart/2018/5/layout/CenteredIconLabelDescriptionList"/>
    <dgm:cxn modelId="{515A7A9A-E7DE-40E5-88B4-E7F1161D2ECB}" srcId="{D176001D-8B9C-4E8A-9FD8-F61944BD183A}" destId="{818B0403-EB36-4805-8D83-747A4B6D492B}" srcOrd="0" destOrd="0" parTransId="{A2A25E54-0EA1-462B-8F0D-9DC9FAF2BB36}" sibTransId="{C8DE394F-E486-4FBD-9856-F1D0C10A5B3A}"/>
    <dgm:cxn modelId="{343E45A2-2EE9-48BC-AEDE-E9EA0F6E2E0E}" srcId="{818B0403-EB36-4805-8D83-747A4B6D492B}" destId="{D70E2912-6FAA-4569-AAEF-30C39C01FA78}" srcOrd="0" destOrd="0" parTransId="{DC296A22-3E0D-41D7-A4DC-43CDB8EC21B3}" sibTransId="{253E65C7-6F9D-4E19-855A-2E921582D055}"/>
    <dgm:cxn modelId="{5EF382A2-E963-4222-82B2-2BA2AC2F60AE}" type="presOf" srcId="{E3FB06FD-7C39-48E7-87B3-AFC513EA6116}" destId="{12D0F352-3CEB-42CA-874E-F19FB73E3981}" srcOrd="0" destOrd="3" presId="urn:microsoft.com/office/officeart/2018/5/layout/CenteredIconLabelDescriptionList"/>
    <dgm:cxn modelId="{89DD49A4-765A-457B-BB53-7BB1161682CE}" type="presOf" srcId="{283656EB-0F12-476E-972A-7A61B879515A}" destId="{10287769-0397-43D5-8454-96F7F52ADE28}" srcOrd="0" destOrd="5" presId="urn:microsoft.com/office/officeart/2018/5/layout/CenteredIconLabelDescriptionList"/>
    <dgm:cxn modelId="{8A5597BA-EA69-4CC9-8495-719324E85F68}" srcId="{818B0403-EB36-4805-8D83-747A4B6D492B}" destId="{4634B39F-A953-405C-B80C-1C0E1851E16B}" srcOrd="2" destOrd="0" parTransId="{2A6CAE53-3F5F-4EA1-87B6-4628F3793DCE}" sibTransId="{FD37902D-5BF6-41C4-BEBD-932B8D679F58}"/>
    <dgm:cxn modelId="{FCB9D4BC-5418-49E2-BAED-CEA3F91A3469}" srcId="{818B0403-EB36-4805-8D83-747A4B6D492B}" destId="{0C55B57C-F8DE-4DD3-BF0C-3BCAF3A2A87C}" srcOrd="3" destOrd="0" parTransId="{A957D650-17E0-4C45-AF56-BC7464899A0E}" sibTransId="{64C83139-6AF5-4353-A648-3E55A4362D93}"/>
    <dgm:cxn modelId="{9F4FE2BC-B7F1-49E8-A675-5A2BE4C47968}" type="presOf" srcId="{04623282-3A57-422E-BC1C-7BEE51EF9B7D}" destId="{12D0F352-3CEB-42CA-874E-F19FB73E3981}" srcOrd="0" destOrd="6" presId="urn:microsoft.com/office/officeart/2018/5/layout/CenteredIconLabelDescriptionList"/>
    <dgm:cxn modelId="{F6450FBD-DADF-403E-9C92-13BCD2328F7E}" srcId="{EA1EB919-9E60-43DF-B8ED-0975B1132328}" destId="{C7ECEE79-0A85-46D2-98B2-634432FA99DF}" srcOrd="1" destOrd="0" parTransId="{3E12BBE7-4429-441E-B51B-66B842396755}" sibTransId="{F1BD871C-FC8C-420D-8238-1C81C7CCEBFB}"/>
    <dgm:cxn modelId="{D876CCC3-D093-44EF-9E10-60C8A7D25C31}" type="presOf" srcId="{5B01E575-EDDA-4EC0-9AF9-49D34FF2A259}" destId="{12D0F352-3CEB-42CA-874E-F19FB73E3981}" srcOrd="0" destOrd="4" presId="urn:microsoft.com/office/officeart/2018/5/layout/CenteredIconLabelDescriptionList"/>
    <dgm:cxn modelId="{E4BA69C9-84E4-451B-A915-456FB082098C}" type="presOf" srcId="{D70E2912-6FAA-4569-AAEF-30C39C01FA78}" destId="{10287769-0397-43D5-8454-96F7F52ADE28}" srcOrd="0" destOrd="1" presId="urn:microsoft.com/office/officeart/2018/5/layout/CenteredIconLabelDescriptionList"/>
    <dgm:cxn modelId="{5DDBE0CC-E2DC-4668-9CB2-254ABCFD2368}" srcId="{C80E5503-532E-4BC7-85B6-F4752F73448F}" destId="{088F61B9-33D5-4825-856D-D29CDE0B48E6}" srcOrd="0" destOrd="0" parTransId="{9039E8A1-1FF6-4E1C-8C9A-1A0364AD3DAF}" sibTransId="{8E75F22F-4184-4C5A-94D3-E2DDB4E8FB1F}"/>
    <dgm:cxn modelId="{DFD1FACD-03B5-4B1C-9109-C34EDC7E6E9D}" srcId="{AD93D8FD-1D54-40C2-B037-1B95BDE971CB}" destId="{0640307A-75CE-4682-B97F-81918A71A107}" srcOrd="0" destOrd="0" parTransId="{D06EE37F-0302-4585-9B86-6DC7349A7068}" sibTransId="{EA65E409-FEB0-45B5-A539-3D1D8062A51B}"/>
    <dgm:cxn modelId="{1BFF3CDE-1905-4434-BD40-E7610CB3A8DE}" type="presOf" srcId="{0C55B57C-F8DE-4DD3-BF0C-3BCAF3A2A87C}" destId="{10287769-0397-43D5-8454-96F7F52ADE28}" srcOrd="0" destOrd="4" presId="urn:microsoft.com/office/officeart/2018/5/layout/CenteredIconLabelDescriptionList"/>
    <dgm:cxn modelId="{26A561DF-F2FD-4B98-B97A-B09140CB7DB3}" type="presOf" srcId="{22854A04-5DE1-4547-BD8D-9D165ED27D60}" destId="{5F710E0C-C583-4F3F-84D1-81C6BE8EBCAF}" srcOrd="0" destOrd="1" presId="urn:microsoft.com/office/officeart/2018/5/layout/CenteredIconLabelDescriptionList"/>
    <dgm:cxn modelId="{B7D905E0-0A6D-4E46-847F-F0D6A96670A5}" srcId="{04B28922-3749-46B7-BD08-E19300B860A8}" destId="{04623282-3A57-422E-BC1C-7BEE51EF9B7D}" srcOrd="0" destOrd="0" parTransId="{91C820D0-FCC4-4006-8B6E-88C6A40FC96F}" sibTransId="{F1DD19B9-749F-4A1E-A93A-FFFF5085085C}"/>
    <dgm:cxn modelId="{9DA20EE3-14D6-48B3-A2C6-5786C4C856A8}" type="presOf" srcId="{4634B39F-A953-405C-B80C-1C0E1851E16B}" destId="{10287769-0397-43D5-8454-96F7F52ADE28}" srcOrd="0" destOrd="3" presId="urn:microsoft.com/office/officeart/2018/5/layout/CenteredIconLabelDescriptionList"/>
    <dgm:cxn modelId="{59DD60E9-03C4-4D24-8F63-F7183D423B8D}" srcId="{E91939AA-5AFC-4E92-A122-2302ED719BFF}" destId="{4C0340F0-0ADC-4C03-9C8F-63E6BDF06074}" srcOrd="0" destOrd="0" parTransId="{5B03511D-3FC1-4BE2-9A42-E80366980C8F}" sibTransId="{17BB470B-9564-4D13-88E8-335432691AF8}"/>
    <dgm:cxn modelId="{3CA584EE-4E6A-477A-8A27-8158DDAD091B}" type="presOf" srcId="{EA1EB919-9E60-43DF-B8ED-0975B1132328}" destId="{E1DB10F7-6E70-47E7-A22C-9E619356DC21}" srcOrd="0" destOrd="0" presId="urn:microsoft.com/office/officeart/2018/5/layout/CenteredIconLabelDescriptionList"/>
    <dgm:cxn modelId="{13480BF7-8395-4D80-8D92-F00687C82CCD}" type="presOf" srcId="{C80E5503-532E-4BC7-85B6-F4752F73448F}" destId="{DB10B7AD-2172-4DF9-B9CC-B5DA992BB254}" srcOrd="0" destOrd="0" presId="urn:microsoft.com/office/officeart/2018/5/layout/CenteredIconLabelDescriptionList"/>
    <dgm:cxn modelId="{DD9C60F7-981D-45EB-99E9-54F04C3D500D}" srcId="{C80E5503-532E-4BC7-85B6-F4752F73448F}" destId="{22854A04-5DE1-4547-BD8D-9D165ED27D60}" srcOrd="1" destOrd="0" parTransId="{A0B5D330-2CAB-41D1-A23D-FB16BD600B67}" sibTransId="{0B1202B1-7288-4E0A-9FCF-9642AE42CD99}"/>
    <dgm:cxn modelId="{B0064D23-B430-4529-BE30-5E7656CE9612}" type="presParOf" srcId="{015631EC-959F-46AC-837B-59E2B5F727A9}" destId="{911A2CE7-8EB5-4C1A-ADCA-4B89BC923CFB}" srcOrd="0" destOrd="0" presId="urn:microsoft.com/office/officeart/2018/5/layout/CenteredIconLabelDescriptionList"/>
    <dgm:cxn modelId="{0DF4DF1B-D40D-426E-BCD8-71C6814ABC68}" type="presParOf" srcId="{911A2CE7-8EB5-4C1A-ADCA-4B89BC923CFB}" destId="{0FEC09D6-CAC2-451C-BEE3-FAD9EBF1C48F}" srcOrd="0" destOrd="0" presId="urn:microsoft.com/office/officeart/2018/5/layout/CenteredIconLabelDescriptionList"/>
    <dgm:cxn modelId="{261685A1-195B-47A1-8C91-93E7EC1F50F6}" type="presParOf" srcId="{911A2CE7-8EB5-4C1A-ADCA-4B89BC923CFB}" destId="{4753AB9C-8941-4A7A-950B-551A2F1DA779}" srcOrd="1" destOrd="0" presId="urn:microsoft.com/office/officeart/2018/5/layout/CenteredIconLabelDescriptionList"/>
    <dgm:cxn modelId="{5E55580F-58A5-4A32-ADBE-04C7DE33D062}" type="presParOf" srcId="{911A2CE7-8EB5-4C1A-ADCA-4B89BC923CFB}" destId="{E1DB10F7-6E70-47E7-A22C-9E619356DC21}" srcOrd="2" destOrd="0" presId="urn:microsoft.com/office/officeart/2018/5/layout/CenteredIconLabelDescriptionList"/>
    <dgm:cxn modelId="{ED07E853-77E8-4CDB-AFC1-304A06269319}" type="presParOf" srcId="{911A2CE7-8EB5-4C1A-ADCA-4B89BC923CFB}" destId="{0070E5E9-A487-4A5D-A919-285A35A75705}" srcOrd="3" destOrd="0" presId="urn:microsoft.com/office/officeart/2018/5/layout/CenteredIconLabelDescriptionList"/>
    <dgm:cxn modelId="{D8C464B7-1382-46E5-9CB0-F18706C28A2B}" type="presParOf" srcId="{911A2CE7-8EB5-4C1A-ADCA-4B89BC923CFB}" destId="{BF255801-467D-46A6-8DE8-F5D86E2F8F67}" srcOrd="4" destOrd="0" presId="urn:microsoft.com/office/officeart/2018/5/layout/CenteredIconLabelDescriptionList"/>
    <dgm:cxn modelId="{EC1FF455-CA44-4B39-AF35-BF9B2BF7AF9A}" type="presParOf" srcId="{015631EC-959F-46AC-837B-59E2B5F727A9}" destId="{43B56656-24B4-4472-A7B2-EB6D027A7616}" srcOrd="1" destOrd="0" presId="urn:microsoft.com/office/officeart/2018/5/layout/CenteredIconLabelDescriptionList"/>
    <dgm:cxn modelId="{AC94D73A-45DA-4DCD-89DF-93C3FFDE2FF6}" type="presParOf" srcId="{015631EC-959F-46AC-837B-59E2B5F727A9}" destId="{C06C8B4E-617C-42E5-82E7-701611EF8C9F}" srcOrd="2" destOrd="0" presId="urn:microsoft.com/office/officeart/2018/5/layout/CenteredIconLabelDescriptionList"/>
    <dgm:cxn modelId="{D6A380EE-3DBB-4379-9A58-C88A69FA6CC5}" type="presParOf" srcId="{C06C8B4E-617C-42E5-82E7-701611EF8C9F}" destId="{E7ED9C6F-AB92-416A-B210-3CBA60759AB3}" srcOrd="0" destOrd="0" presId="urn:microsoft.com/office/officeart/2018/5/layout/CenteredIconLabelDescriptionList"/>
    <dgm:cxn modelId="{314EB873-8305-487D-AB92-515A5B69235C}" type="presParOf" srcId="{C06C8B4E-617C-42E5-82E7-701611EF8C9F}" destId="{FF32F9B4-9F74-438C-8E33-DE6D941C7D17}" srcOrd="1" destOrd="0" presId="urn:microsoft.com/office/officeart/2018/5/layout/CenteredIconLabelDescriptionList"/>
    <dgm:cxn modelId="{8FFEF3FD-EB68-4093-B472-990588492BDA}" type="presParOf" srcId="{C06C8B4E-617C-42E5-82E7-701611EF8C9F}" destId="{0B9B991F-88B1-4330-A9B1-F9D4F10DE478}" srcOrd="2" destOrd="0" presId="urn:microsoft.com/office/officeart/2018/5/layout/CenteredIconLabelDescriptionList"/>
    <dgm:cxn modelId="{2EAB8697-CAA4-4EC3-A73A-33D9B537ECE6}" type="presParOf" srcId="{C06C8B4E-617C-42E5-82E7-701611EF8C9F}" destId="{61480CA3-B5E6-49B7-8643-50813815F350}" srcOrd="3" destOrd="0" presId="urn:microsoft.com/office/officeart/2018/5/layout/CenteredIconLabelDescriptionList"/>
    <dgm:cxn modelId="{984895F9-C30B-4822-A6B9-CA19E24F3B5D}" type="presParOf" srcId="{C06C8B4E-617C-42E5-82E7-701611EF8C9F}" destId="{12D0F352-3CEB-42CA-874E-F19FB73E3981}" srcOrd="4" destOrd="0" presId="urn:microsoft.com/office/officeart/2018/5/layout/CenteredIconLabelDescriptionList"/>
    <dgm:cxn modelId="{FD4FECDB-F267-4E6D-AAC6-5121CC80AE7B}" type="presParOf" srcId="{015631EC-959F-46AC-837B-59E2B5F727A9}" destId="{11A2C955-DDFF-43A5-BEF2-216F9EF586F0}" srcOrd="3" destOrd="0" presId="urn:microsoft.com/office/officeart/2018/5/layout/CenteredIconLabelDescriptionList"/>
    <dgm:cxn modelId="{90BFE28A-8BBC-4E64-9C6C-8BB928F94E88}" type="presParOf" srcId="{015631EC-959F-46AC-837B-59E2B5F727A9}" destId="{CEBABFF7-68F5-4E2C-B413-4B544400C4E7}" srcOrd="4" destOrd="0" presId="urn:microsoft.com/office/officeart/2018/5/layout/CenteredIconLabelDescriptionList"/>
    <dgm:cxn modelId="{F0D2863A-4F8A-4F63-A389-44A94EA0A6FA}" type="presParOf" srcId="{CEBABFF7-68F5-4E2C-B413-4B544400C4E7}" destId="{CAC510B8-D2C7-4FC6-953D-41A0178B64E3}" srcOrd="0" destOrd="0" presId="urn:microsoft.com/office/officeart/2018/5/layout/CenteredIconLabelDescriptionList"/>
    <dgm:cxn modelId="{7E3C4C77-C41F-405D-8DDD-B831539F0D71}" type="presParOf" srcId="{CEBABFF7-68F5-4E2C-B413-4B544400C4E7}" destId="{E49E01DD-4C1A-41FC-8411-914AEFD88149}" srcOrd="1" destOrd="0" presId="urn:microsoft.com/office/officeart/2018/5/layout/CenteredIconLabelDescriptionList"/>
    <dgm:cxn modelId="{9D0FCC7B-510A-477E-9277-7C27802055B8}" type="presParOf" srcId="{CEBABFF7-68F5-4E2C-B413-4B544400C4E7}" destId="{DB10B7AD-2172-4DF9-B9CC-B5DA992BB254}" srcOrd="2" destOrd="0" presId="urn:microsoft.com/office/officeart/2018/5/layout/CenteredIconLabelDescriptionList"/>
    <dgm:cxn modelId="{444253E3-054A-4FC1-B409-46EC7705CCB4}" type="presParOf" srcId="{CEBABFF7-68F5-4E2C-B413-4B544400C4E7}" destId="{4FF6440D-88AC-4204-9092-AB4321856AD0}" srcOrd="3" destOrd="0" presId="urn:microsoft.com/office/officeart/2018/5/layout/CenteredIconLabelDescriptionList"/>
    <dgm:cxn modelId="{DB0DEDDC-3D63-4521-A5EC-C5E221BCBC7E}" type="presParOf" srcId="{CEBABFF7-68F5-4E2C-B413-4B544400C4E7}" destId="{5F710E0C-C583-4F3F-84D1-81C6BE8EBCAF}" srcOrd="4" destOrd="0" presId="urn:microsoft.com/office/officeart/2018/5/layout/CenteredIconLabelDescriptionList"/>
    <dgm:cxn modelId="{579E5E23-D79A-4679-B857-C73C83D4EC7A}" type="presParOf" srcId="{015631EC-959F-46AC-837B-59E2B5F727A9}" destId="{CB02634F-CFA6-4045-A80B-288E38CA667E}" srcOrd="5" destOrd="0" presId="urn:microsoft.com/office/officeart/2018/5/layout/CenteredIconLabelDescriptionList"/>
    <dgm:cxn modelId="{82EC9040-24C3-4EC8-BC0D-EBB17740A8BD}" type="presParOf" srcId="{015631EC-959F-46AC-837B-59E2B5F727A9}" destId="{0C52DF27-C356-4A67-8C4A-5D973213E5F4}" srcOrd="6" destOrd="0" presId="urn:microsoft.com/office/officeart/2018/5/layout/CenteredIconLabelDescriptionList"/>
    <dgm:cxn modelId="{46E2717E-443D-4C2E-9AB6-57395F55CDEA}" type="presParOf" srcId="{0C52DF27-C356-4A67-8C4A-5D973213E5F4}" destId="{E1E1B104-4FE1-4BB7-97D7-32CB69AF3A13}" srcOrd="0" destOrd="0" presId="urn:microsoft.com/office/officeart/2018/5/layout/CenteredIconLabelDescriptionList"/>
    <dgm:cxn modelId="{40D503A3-147F-4BEA-878D-4626E7B5EA49}" type="presParOf" srcId="{0C52DF27-C356-4A67-8C4A-5D973213E5F4}" destId="{89C2FB1F-4B41-4E9D-8FBC-B6E3732C8658}" srcOrd="1" destOrd="0" presId="urn:microsoft.com/office/officeart/2018/5/layout/CenteredIconLabelDescriptionList"/>
    <dgm:cxn modelId="{3FE55F84-38C1-4E9C-BB55-988A21AC855E}" type="presParOf" srcId="{0C52DF27-C356-4A67-8C4A-5D973213E5F4}" destId="{FACB0462-D7E2-48D9-83BA-984CD3EECF09}" srcOrd="2" destOrd="0" presId="urn:microsoft.com/office/officeart/2018/5/layout/CenteredIconLabelDescriptionList"/>
    <dgm:cxn modelId="{E2076E79-3346-4F0F-8517-F54F984B5C51}" type="presParOf" srcId="{0C52DF27-C356-4A67-8C4A-5D973213E5F4}" destId="{FF0B1362-AFBF-415E-BEE5-082278BD568C}" srcOrd="3" destOrd="0" presId="urn:microsoft.com/office/officeart/2018/5/layout/CenteredIconLabelDescriptionList"/>
    <dgm:cxn modelId="{FBF91F0D-437F-4F6F-901F-F8ECBE318A73}" type="presParOf" srcId="{0C52DF27-C356-4A67-8C4A-5D973213E5F4}" destId="{575B59A9-81EF-4894-8F59-337CF82F889E}" srcOrd="4" destOrd="0" presId="urn:microsoft.com/office/officeart/2018/5/layout/CenteredIconLabelDescriptionList"/>
    <dgm:cxn modelId="{2AD2E09E-DB9D-4544-B5F3-F1ABE6CC329C}" type="presParOf" srcId="{015631EC-959F-46AC-837B-59E2B5F727A9}" destId="{39BB7F02-1F95-4E3C-A4D5-CF79D3F7DAF9}" srcOrd="7" destOrd="0" presId="urn:microsoft.com/office/officeart/2018/5/layout/CenteredIconLabelDescriptionList"/>
    <dgm:cxn modelId="{5A059695-B72E-43B5-811A-B8792B5BF8CF}" type="presParOf" srcId="{015631EC-959F-46AC-837B-59E2B5F727A9}" destId="{56586FB3-7A21-49C7-8EFA-37726C9AAEE9}" srcOrd="8" destOrd="0" presId="urn:microsoft.com/office/officeart/2018/5/layout/CenteredIconLabelDescriptionList"/>
    <dgm:cxn modelId="{DA0404C4-A89B-4266-9134-5E7BFBB3C291}" type="presParOf" srcId="{56586FB3-7A21-49C7-8EFA-37726C9AAEE9}" destId="{FB627845-8AA2-4811-A031-4AB009695A86}" srcOrd="0" destOrd="0" presId="urn:microsoft.com/office/officeart/2018/5/layout/CenteredIconLabelDescriptionList"/>
    <dgm:cxn modelId="{EF093337-25E8-48D9-9B35-9ABD1DB2C84C}" type="presParOf" srcId="{56586FB3-7A21-49C7-8EFA-37726C9AAEE9}" destId="{450D99E5-F404-4C17-84DB-4A9E81F551CC}" srcOrd="1" destOrd="0" presId="urn:microsoft.com/office/officeart/2018/5/layout/CenteredIconLabelDescriptionList"/>
    <dgm:cxn modelId="{508ED9B7-F599-47C2-B71D-835FACAED6C9}" type="presParOf" srcId="{56586FB3-7A21-49C7-8EFA-37726C9AAEE9}" destId="{19E73352-66C4-44BE-9EFC-AD7388859F80}" srcOrd="2" destOrd="0" presId="urn:microsoft.com/office/officeart/2018/5/layout/CenteredIconLabelDescriptionList"/>
    <dgm:cxn modelId="{0BC9E7BC-6626-4C96-9A38-C74C3DB8E100}" type="presParOf" srcId="{56586FB3-7A21-49C7-8EFA-37726C9AAEE9}" destId="{C844763B-2FF6-4329-A207-4C7703E54C57}" srcOrd="3" destOrd="0" presId="urn:microsoft.com/office/officeart/2018/5/layout/CenteredIconLabelDescriptionList"/>
    <dgm:cxn modelId="{21A02BD0-2842-4964-98C3-9725E33F3F14}" type="presParOf" srcId="{56586FB3-7A21-49C7-8EFA-37726C9AAEE9}" destId="{10287769-0397-43D5-8454-96F7F52ADE2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6528FE0-BF0F-4E64-98AE-9766287EE863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C5FAF8-E286-470F-B146-7B5F9435FD94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800" b="1" i="0" baseline="0"/>
            <a:t>Data Sources</a:t>
          </a:r>
          <a:r>
            <a:rPr lang="en-US" sz="1800" b="0" i="0" baseline="0"/>
            <a:t>:</a:t>
          </a:r>
          <a:endParaRPr lang="en-US" sz="1800"/>
        </a:p>
      </dgm:t>
    </dgm:pt>
    <dgm:pt modelId="{865765AF-B2B4-4516-A23C-C134870C86B5}" type="parTrans" cxnId="{1EFF427A-F307-4EE6-9FC4-9BD8DE19A78C}">
      <dgm:prSet/>
      <dgm:spPr/>
      <dgm:t>
        <a:bodyPr/>
        <a:lstStyle/>
        <a:p>
          <a:endParaRPr lang="en-US"/>
        </a:p>
      </dgm:t>
    </dgm:pt>
    <dgm:pt modelId="{B1A164D8-9EC2-4699-8BAA-0E1BB0027A6F}" type="sibTrans" cxnId="{1EFF427A-F307-4EE6-9FC4-9BD8DE19A78C}">
      <dgm:prSet/>
      <dgm:spPr/>
      <dgm:t>
        <a:bodyPr/>
        <a:lstStyle/>
        <a:p>
          <a:endParaRPr lang="en-US"/>
        </a:p>
      </dgm:t>
    </dgm:pt>
    <dgm:pt modelId="{8E99FD42-1FF7-426A-8187-F7FA2DF5BF5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1" i="0" baseline="0" dirty="0"/>
            <a:t>SpaceX API</a:t>
          </a:r>
          <a:r>
            <a:rPr lang="en-US" sz="1200" b="0" i="0" baseline="0" dirty="0"/>
            <a:t>:</a:t>
          </a:r>
          <a:endParaRPr lang="en-US" sz="1200" dirty="0"/>
        </a:p>
      </dgm:t>
    </dgm:pt>
    <dgm:pt modelId="{590358FD-CE5F-4056-937A-1414DE5A0A23}" type="parTrans" cxnId="{A337FAEB-FABB-4D9C-982B-EDFCB468B8CB}">
      <dgm:prSet/>
      <dgm:spPr/>
      <dgm:t>
        <a:bodyPr/>
        <a:lstStyle/>
        <a:p>
          <a:endParaRPr lang="en-US"/>
        </a:p>
      </dgm:t>
    </dgm:pt>
    <dgm:pt modelId="{003EF03A-FF36-4C2D-9E46-18E1ED92EA21}" type="sibTrans" cxnId="{A337FAEB-FABB-4D9C-982B-EDFCB468B8CB}">
      <dgm:prSet/>
      <dgm:spPr/>
      <dgm:t>
        <a:bodyPr/>
        <a:lstStyle/>
        <a:p>
          <a:endParaRPr lang="en-US"/>
        </a:p>
      </dgm:t>
    </dgm:pt>
    <dgm:pt modelId="{D6253261-04BC-4847-879F-CBD622887345}">
      <dgm:prSet custT="1"/>
      <dgm:spPr/>
      <dgm:t>
        <a:bodyPr/>
        <a:lstStyle/>
        <a:p>
          <a:r>
            <a:rPr lang="en-US" sz="1200" b="0" i="0" baseline="0" dirty="0"/>
            <a:t>Utilized SpaceX’s public API to retrieve real-time and historical data.</a:t>
          </a:r>
          <a:endParaRPr lang="en-US" sz="1200" dirty="0"/>
        </a:p>
      </dgm:t>
    </dgm:pt>
    <dgm:pt modelId="{296D0473-B3D2-4715-918B-94670FE2C578}" type="parTrans" cxnId="{928F7FBA-D523-4B49-860A-77B72CF6C90E}">
      <dgm:prSet/>
      <dgm:spPr/>
      <dgm:t>
        <a:bodyPr/>
        <a:lstStyle/>
        <a:p>
          <a:endParaRPr lang="en-US"/>
        </a:p>
      </dgm:t>
    </dgm:pt>
    <dgm:pt modelId="{EE96BF87-80AA-44E2-BD16-83368F3B40A2}" type="sibTrans" cxnId="{928F7FBA-D523-4B49-860A-77B72CF6C90E}">
      <dgm:prSet/>
      <dgm:spPr/>
      <dgm:t>
        <a:bodyPr/>
        <a:lstStyle/>
        <a:p>
          <a:endParaRPr lang="en-US"/>
        </a:p>
      </dgm:t>
    </dgm:pt>
    <dgm:pt modelId="{DC66FE53-A58D-4553-94D0-9F77AE90195B}">
      <dgm:prSet custT="1"/>
      <dgm:spPr/>
      <dgm:t>
        <a:bodyPr/>
        <a:lstStyle/>
        <a:p>
          <a:r>
            <a:rPr lang="en-US" sz="1200" b="0" i="0" baseline="0" dirty="0"/>
            <a:t>Gathered information on rocket launches, payloads, missions, and other relevant details.</a:t>
          </a:r>
          <a:endParaRPr lang="en-US" sz="1200" dirty="0"/>
        </a:p>
      </dgm:t>
    </dgm:pt>
    <dgm:pt modelId="{E4529EDA-74ED-4778-8D6B-09D5F89DCAD1}" type="parTrans" cxnId="{2B0EFA2C-AA39-4A80-B6D7-2BE75CBF866F}">
      <dgm:prSet/>
      <dgm:spPr/>
      <dgm:t>
        <a:bodyPr/>
        <a:lstStyle/>
        <a:p>
          <a:endParaRPr lang="en-US"/>
        </a:p>
      </dgm:t>
    </dgm:pt>
    <dgm:pt modelId="{92E51022-730C-4392-8D01-1523FA1FA077}" type="sibTrans" cxnId="{2B0EFA2C-AA39-4A80-B6D7-2BE75CBF866F}">
      <dgm:prSet/>
      <dgm:spPr/>
      <dgm:t>
        <a:bodyPr/>
        <a:lstStyle/>
        <a:p>
          <a:endParaRPr lang="en-US"/>
        </a:p>
      </dgm:t>
    </dgm:pt>
    <dgm:pt modelId="{DA57AD66-DE14-4DD0-9897-BEEB8530996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1" i="0" baseline="0" dirty="0"/>
            <a:t>Web Scraping (Wikipedia)</a:t>
          </a:r>
          <a:r>
            <a:rPr lang="en-US" sz="1200" b="0" i="0" baseline="0" dirty="0"/>
            <a:t>:</a:t>
          </a:r>
          <a:endParaRPr lang="en-US" sz="1200" dirty="0"/>
        </a:p>
      </dgm:t>
    </dgm:pt>
    <dgm:pt modelId="{B3677CBE-2D9D-4C87-ABE4-DC4C49EB54B4}" type="parTrans" cxnId="{5996B1A2-C5D9-4915-A15A-0AD9021B70FF}">
      <dgm:prSet/>
      <dgm:spPr/>
      <dgm:t>
        <a:bodyPr/>
        <a:lstStyle/>
        <a:p>
          <a:endParaRPr lang="en-US"/>
        </a:p>
      </dgm:t>
    </dgm:pt>
    <dgm:pt modelId="{895AD8E7-11DF-4087-AC56-093193AAC157}" type="sibTrans" cxnId="{5996B1A2-C5D9-4915-A15A-0AD9021B70FF}">
      <dgm:prSet/>
      <dgm:spPr/>
      <dgm:t>
        <a:bodyPr/>
        <a:lstStyle/>
        <a:p>
          <a:endParaRPr lang="en-US"/>
        </a:p>
      </dgm:t>
    </dgm:pt>
    <dgm:pt modelId="{43856EDF-C7BC-4CF7-BC61-3BAA9EE0BE9B}">
      <dgm:prSet custT="1"/>
      <dgm:spPr/>
      <dgm:t>
        <a:bodyPr/>
        <a:lstStyle/>
        <a:p>
          <a:r>
            <a:rPr lang="en-US" sz="1200" b="0" i="0" baseline="0" dirty="0"/>
            <a:t>Extracted data from Wikipedia pages related to space missions.</a:t>
          </a:r>
          <a:endParaRPr lang="en-US" sz="1200" dirty="0"/>
        </a:p>
      </dgm:t>
    </dgm:pt>
    <dgm:pt modelId="{F3A9B757-47F0-47E2-B023-EFD66E263B68}" type="parTrans" cxnId="{3DB5B022-2310-4F51-80FB-60E260D14E56}">
      <dgm:prSet/>
      <dgm:spPr/>
      <dgm:t>
        <a:bodyPr/>
        <a:lstStyle/>
        <a:p>
          <a:endParaRPr lang="en-US"/>
        </a:p>
      </dgm:t>
    </dgm:pt>
    <dgm:pt modelId="{8C6D5287-EA66-41AD-AE31-ADC7EC4E14A0}" type="sibTrans" cxnId="{3DB5B022-2310-4F51-80FB-60E260D14E56}">
      <dgm:prSet/>
      <dgm:spPr/>
      <dgm:t>
        <a:bodyPr/>
        <a:lstStyle/>
        <a:p>
          <a:endParaRPr lang="en-US"/>
        </a:p>
      </dgm:t>
    </dgm:pt>
    <dgm:pt modelId="{502A760B-5BD6-48E3-ADBD-7C8C5573AC3C}">
      <dgm:prSet custT="1"/>
      <dgm:spPr/>
      <dgm:t>
        <a:bodyPr/>
        <a:lstStyle/>
        <a:p>
          <a:r>
            <a:rPr lang="en-US" sz="1200" b="0" i="0" baseline="0"/>
            <a:t>Focused on SpaceX-specific entries, mission details, and relevant context.</a:t>
          </a:r>
          <a:endParaRPr lang="en-US" sz="1200"/>
        </a:p>
      </dgm:t>
    </dgm:pt>
    <dgm:pt modelId="{DB9C0278-7AD4-43E4-B55E-C46D951B580A}" type="parTrans" cxnId="{20A85A4E-AC81-45B0-B96C-EC5680C33B25}">
      <dgm:prSet/>
      <dgm:spPr/>
      <dgm:t>
        <a:bodyPr/>
        <a:lstStyle/>
        <a:p>
          <a:endParaRPr lang="en-US"/>
        </a:p>
      </dgm:t>
    </dgm:pt>
    <dgm:pt modelId="{12E705E4-C425-40CF-8DC5-8F9DFC1A849A}" type="sibTrans" cxnId="{20A85A4E-AC81-45B0-B96C-EC5680C33B25}">
      <dgm:prSet/>
      <dgm:spPr/>
      <dgm:t>
        <a:bodyPr/>
        <a:lstStyle/>
        <a:p>
          <a:endParaRPr lang="en-US"/>
        </a:p>
      </dgm:t>
    </dgm:pt>
    <dgm:pt modelId="{D15B9BCB-F88E-478D-B9BA-CEF1CDA89D61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800" b="1" i="0" baseline="0" dirty="0"/>
            <a:t>Data Collection Methods</a:t>
          </a:r>
          <a:r>
            <a:rPr lang="en-US" sz="1800" b="0" i="0" baseline="0" dirty="0"/>
            <a:t>:</a:t>
          </a:r>
          <a:endParaRPr lang="en-US" sz="1800" dirty="0"/>
        </a:p>
      </dgm:t>
    </dgm:pt>
    <dgm:pt modelId="{ABD4C646-A0CD-4725-991B-BAA6384D4496}" type="parTrans" cxnId="{A7E25F35-AEE2-4DF0-B8F5-130077D4A93F}">
      <dgm:prSet/>
      <dgm:spPr/>
      <dgm:t>
        <a:bodyPr/>
        <a:lstStyle/>
        <a:p>
          <a:endParaRPr lang="en-US"/>
        </a:p>
      </dgm:t>
    </dgm:pt>
    <dgm:pt modelId="{49DE7728-DC6F-4809-BE17-409245F1995D}" type="sibTrans" cxnId="{A7E25F35-AEE2-4DF0-B8F5-130077D4A93F}">
      <dgm:prSet/>
      <dgm:spPr/>
      <dgm:t>
        <a:bodyPr/>
        <a:lstStyle/>
        <a:p>
          <a:endParaRPr lang="en-US"/>
        </a:p>
      </dgm:t>
    </dgm:pt>
    <dgm:pt modelId="{624EF99B-D889-4FA8-9A0C-BE7CAFECD5A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1" i="0" baseline="0" dirty="0"/>
            <a:t>API Integration</a:t>
          </a:r>
          <a:r>
            <a:rPr lang="en-US" sz="1200" b="0" i="0" baseline="0" dirty="0"/>
            <a:t>:</a:t>
          </a:r>
          <a:endParaRPr lang="en-US" sz="1200" dirty="0"/>
        </a:p>
      </dgm:t>
    </dgm:pt>
    <dgm:pt modelId="{E8E9CE8C-04AD-4B5C-A554-F0A439315328}" type="parTrans" cxnId="{A63E681B-E266-41CD-ACD1-F929E5C8E185}">
      <dgm:prSet/>
      <dgm:spPr/>
      <dgm:t>
        <a:bodyPr/>
        <a:lstStyle/>
        <a:p>
          <a:endParaRPr lang="en-US"/>
        </a:p>
      </dgm:t>
    </dgm:pt>
    <dgm:pt modelId="{2A11939D-D61B-448F-B3FA-0C1259B7565B}" type="sibTrans" cxnId="{A63E681B-E266-41CD-ACD1-F929E5C8E185}">
      <dgm:prSet/>
      <dgm:spPr/>
      <dgm:t>
        <a:bodyPr/>
        <a:lstStyle/>
        <a:p>
          <a:endParaRPr lang="en-US"/>
        </a:p>
      </dgm:t>
    </dgm:pt>
    <dgm:pt modelId="{2CD40924-27AF-4453-9105-5B1FC134B445}">
      <dgm:prSet custT="1"/>
      <dgm:spPr/>
      <dgm:t>
        <a:bodyPr/>
        <a:lstStyle/>
        <a:p>
          <a:r>
            <a:rPr lang="en-US" sz="1200" b="0" i="0" baseline="0" dirty="0"/>
            <a:t>Connected to SpaceX’s API endpoints using appropriate endpoints (e.g., /launches, /rockets).</a:t>
          </a:r>
          <a:endParaRPr lang="en-US" sz="1200" dirty="0"/>
        </a:p>
      </dgm:t>
    </dgm:pt>
    <dgm:pt modelId="{D10CB4D0-7994-4C60-9929-2F8CA20B7086}" type="parTrans" cxnId="{9B11EBC3-71D2-4FE2-94DA-7EA1C83C0F1A}">
      <dgm:prSet/>
      <dgm:spPr/>
      <dgm:t>
        <a:bodyPr/>
        <a:lstStyle/>
        <a:p>
          <a:endParaRPr lang="en-US"/>
        </a:p>
      </dgm:t>
    </dgm:pt>
    <dgm:pt modelId="{C0825CEE-13C7-4F50-B0B1-C7C2A0E3F56D}" type="sibTrans" cxnId="{9B11EBC3-71D2-4FE2-94DA-7EA1C83C0F1A}">
      <dgm:prSet/>
      <dgm:spPr/>
      <dgm:t>
        <a:bodyPr/>
        <a:lstStyle/>
        <a:p>
          <a:endParaRPr lang="en-US"/>
        </a:p>
      </dgm:t>
    </dgm:pt>
    <dgm:pt modelId="{ED038CA0-94F9-4BA3-AE11-F3AA7553C7F6}">
      <dgm:prSet custT="1"/>
      <dgm:spPr/>
      <dgm:t>
        <a:bodyPr/>
        <a:lstStyle/>
        <a:p>
          <a:r>
            <a:rPr lang="en-US" sz="1200" b="0" i="0" baseline="0" dirty="0"/>
            <a:t>Retrieved data in structured formats (JSON, XML, etc.).</a:t>
          </a:r>
          <a:endParaRPr lang="en-US" sz="1200" dirty="0"/>
        </a:p>
      </dgm:t>
    </dgm:pt>
    <dgm:pt modelId="{0A3E6E33-91C4-443E-A6E0-7CDC5DA89CFE}" type="parTrans" cxnId="{96FDF3C4-7323-4E7A-98D9-49D2FCE1FDF8}">
      <dgm:prSet/>
      <dgm:spPr/>
      <dgm:t>
        <a:bodyPr/>
        <a:lstStyle/>
        <a:p>
          <a:endParaRPr lang="en-US"/>
        </a:p>
      </dgm:t>
    </dgm:pt>
    <dgm:pt modelId="{29CA16B0-5DDB-42B6-9977-E4BF52A5469C}" type="sibTrans" cxnId="{96FDF3C4-7323-4E7A-98D9-49D2FCE1FDF8}">
      <dgm:prSet/>
      <dgm:spPr/>
      <dgm:t>
        <a:bodyPr/>
        <a:lstStyle/>
        <a:p>
          <a:endParaRPr lang="en-US"/>
        </a:p>
      </dgm:t>
    </dgm:pt>
    <dgm:pt modelId="{3CC1A607-6CD8-4EBA-B60A-29114B3CFEB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1" i="0" baseline="0"/>
            <a:t>Web Scraping</a:t>
          </a:r>
          <a:r>
            <a:rPr lang="en-US" sz="1200" b="0" i="0" baseline="0"/>
            <a:t>:</a:t>
          </a:r>
          <a:endParaRPr lang="en-US" sz="1200"/>
        </a:p>
      </dgm:t>
    </dgm:pt>
    <dgm:pt modelId="{BEB9200C-98A3-453C-AF42-77E7A0D9E9DA}" type="parTrans" cxnId="{541B0258-8CFE-482B-A1D5-311210A03421}">
      <dgm:prSet/>
      <dgm:spPr/>
      <dgm:t>
        <a:bodyPr/>
        <a:lstStyle/>
        <a:p>
          <a:endParaRPr lang="en-US"/>
        </a:p>
      </dgm:t>
    </dgm:pt>
    <dgm:pt modelId="{0A711522-6597-4E37-90DD-280B13995AFB}" type="sibTrans" cxnId="{541B0258-8CFE-482B-A1D5-311210A03421}">
      <dgm:prSet/>
      <dgm:spPr/>
      <dgm:t>
        <a:bodyPr/>
        <a:lstStyle/>
        <a:p>
          <a:endParaRPr lang="en-US"/>
        </a:p>
      </dgm:t>
    </dgm:pt>
    <dgm:pt modelId="{7A607A60-EC72-438E-8068-8F86E1ED49EF}">
      <dgm:prSet custT="1"/>
      <dgm:spPr/>
      <dgm:t>
        <a:bodyPr/>
        <a:lstStyle/>
        <a:p>
          <a:r>
            <a:rPr lang="en-US" sz="1200" b="0" i="0" baseline="0" dirty="0"/>
            <a:t>Identified relevant Wikipedia pages (e.g., “SpaceX launches,” “Falcon 9,” etc.).</a:t>
          </a:r>
          <a:endParaRPr lang="en-US" sz="1200" dirty="0"/>
        </a:p>
      </dgm:t>
    </dgm:pt>
    <dgm:pt modelId="{053B21C8-1130-4328-B47A-695CEBF33B18}" type="parTrans" cxnId="{CFE2C72C-3565-44BC-85CA-DB6B25B1EB43}">
      <dgm:prSet/>
      <dgm:spPr/>
      <dgm:t>
        <a:bodyPr/>
        <a:lstStyle/>
        <a:p>
          <a:endParaRPr lang="en-US"/>
        </a:p>
      </dgm:t>
    </dgm:pt>
    <dgm:pt modelId="{FF3E988A-461C-43C4-99FB-BAD182CF8C84}" type="sibTrans" cxnId="{CFE2C72C-3565-44BC-85CA-DB6B25B1EB43}">
      <dgm:prSet/>
      <dgm:spPr/>
      <dgm:t>
        <a:bodyPr/>
        <a:lstStyle/>
        <a:p>
          <a:endParaRPr lang="en-US"/>
        </a:p>
      </dgm:t>
    </dgm:pt>
    <dgm:pt modelId="{01884280-DA43-410A-89C2-89260A0B8430}">
      <dgm:prSet custT="1"/>
      <dgm:spPr/>
      <dgm:t>
        <a:bodyPr/>
        <a:lstStyle/>
        <a:p>
          <a:r>
            <a:rPr lang="en-US" sz="1200" b="0" i="0" baseline="0" dirty="0"/>
            <a:t>Extracted text, tables, and relevant data points.</a:t>
          </a:r>
          <a:endParaRPr lang="en-US" sz="1200" dirty="0"/>
        </a:p>
      </dgm:t>
    </dgm:pt>
    <dgm:pt modelId="{27413FEE-7E1D-4864-9971-E7349EAD7B14}" type="parTrans" cxnId="{A4E78F64-DE58-4B89-98C3-63AFD2E49034}">
      <dgm:prSet/>
      <dgm:spPr/>
      <dgm:t>
        <a:bodyPr/>
        <a:lstStyle/>
        <a:p>
          <a:endParaRPr lang="en-US"/>
        </a:p>
      </dgm:t>
    </dgm:pt>
    <dgm:pt modelId="{86AEDE2B-D9E4-4D20-B625-8F6AD4D18C3A}" type="sibTrans" cxnId="{A4E78F64-DE58-4B89-98C3-63AFD2E49034}">
      <dgm:prSet/>
      <dgm:spPr/>
      <dgm:t>
        <a:bodyPr/>
        <a:lstStyle/>
        <a:p>
          <a:endParaRPr lang="en-US"/>
        </a:p>
      </dgm:t>
    </dgm:pt>
    <dgm:pt modelId="{23398E49-EA5E-478A-BE4B-10AA6DE2930E}">
      <dgm:prSet custT="1"/>
      <dgm:spPr/>
      <dgm:t>
        <a:bodyPr/>
        <a:lstStyle/>
        <a:p>
          <a:r>
            <a:rPr lang="en-US" sz="1200" b="0" i="0" baseline="0" dirty="0"/>
            <a:t>Cleaned and transformed the scraped data.</a:t>
          </a:r>
          <a:endParaRPr lang="en-US" sz="1200" dirty="0"/>
        </a:p>
      </dgm:t>
    </dgm:pt>
    <dgm:pt modelId="{2B69E1CA-AE25-4B2D-AD7D-EFC4D3014C60}" type="parTrans" cxnId="{E055C2A1-90A7-40E3-BFD3-1A93CC14A6A0}">
      <dgm:prSet/>
      <dgm:spPr/>
      <dgm:t>
        <a:bodyPr/>
        <a:lstStyle/>
        <a:p>
          <a:endParaRPr lang="en-US"/>
        </a:p>
      </dgm:t>
    </dgm:pt>
    <dgm:pt modelId="{6948E871-F591-4949-931F-ADDB0A324BCB}" type="sibTrans" cxnId="{E055C2A1-90A7-40E3-BFD3-1A93CC14A6A0}">
      <dgm:prSet/>
      <dgm:spPr/>
      <dgm:t>
        <a:bodyPr/>
        <a:lstStyle/>
        <a:p>
          <a:endParaRPr lang="en-US"/>
        </a:p>
      </dgm:t>
    </dgm:pt>
    <dgm:pt modelId="{E2775E73-A90D-4B6A-B18B-E0184E0CCCD5}" type="pres">
      <dgm:prSet presAssocID="{36528FE0-BF0F-4E64-98AE-9766287EE863}" presName="root" presStyleCnt="0">
        <dgm:presLayoutVars>
          <dgm:dir/>
          <dgm:resizeHandles val="exact"/>
        </dgm:presLayoutVars>
      </dgm:prSet>
      <dgm:spPr/>
    </dgm:pt>
    <dgm:pt modelId="{BA3DCAC2-D2EB-4184-8E2C-315553EF9BC3}" type="pres">
      <dgm:prSet presAssocID="{A6C5FAF8-E286-470F-B146-7B5F9435FD94}" presName="compNode" presStyleCnt="0"/>
      <dgm:spPr/>
    </dgm:pt>
    <dgm:pt modelId="{6185D5F6-A345-498E-9054-776398E0A52E}" type="pres">
      <dgm:prSet presAssocID="{A6C5FAF8-E286-470F-B146-7B5F9435FD9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38A2A742-B2C3-41F3-BC7F-07B5B0AE577F}" type="pres">
      <dgm:prSet presAssocID="{A6C5FAF8-E286-470F-B146-7B5F9435FD94}" presName="iconSpace" presStyleCnt="0"/>
      <dgm:spPr/>
    </dgm:pt>
    <dgm:pt modelId="{7A0D8455-5157-42C9-9674-C28315600F60}" type="pres">
      <dgm:prSet presAssocID="{A6C5FAF8-E286-470F-B146-7B5F9435FD94}" presName="parTx" presStyleLbl="revTx" presStyleIdx="0" presStyleCnt="4">
        <dgm:presLayoutVars>
          <dgm:chMax val="0"/>
          <dgm:chPref val="0"/>
        </dgm:presLayoutVars>
      </dgm:prSet>
      <dgm:spPr/>
    </dgm:pt>
    <dgm:pt modelId="{AFD56074-6E8B-4422-8E6C-A3BF01799972}" type="pres">
      <dgm:prSet presAssocID="{A6C5FAF8-E286-470F-B146-7B5F9435FD94}" presName="txSpace" presStyleCnt="0"/>
      <dgm:spPr/>
    </dgm:pt>
    <dgm:pt modelId="{DA75CA05-FC86-4768-903F-EE1F313DF644}" type="pres">
      <dgm:prSet presAssocID="{A6C5FAF8-E286-470F-B146-7B5F9435FD94}" presName="desTx" presStyleLbl="revTx" presStyleIdx="1" presStyleCnt="4" custScaleY="102602" custLinFactNeighborX="-234" custLinFactNeighborY="0">
        <dgm:presLayoutVars/>
      </dgm:prSet>
      <dgm:spPr/>
    </dgm:pt>
    <dgm:pt modelId="{54ED00A6-7E25-4436-94A6-D43C5E525B90}" type="pres">
      <dgm:prSet presAssocID="{B1A164D8-9EC2-4699-8BAA-0E1BB0027A6F}" presName="sibTrans" presStyleCnt="0"/>
      <dgm:spPr/>
    </dgm:pt>
    <dgm:pt modelId="{1779A117-7818-4C5A-9A09-88B515BAC2CD}" type="pres">
      <dgm:prSet presAssocID="{D15B9BCB-F88E-478D-B9BA-CEF1CDA89D61}" presName="compNode" presStyleCnt="0"/>
      <dgm:spPr/>
    </dgm:pt>
    <dgm:pt modelId="{9403BD4E-2151-4182-9DC0-8649C1846C96}" type="pres">
      <dgm:prSet presAssocID="{D15B9BCB-F88E-478D-B9BA-CEF1CDA89D6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750625D9-B36F-405C-93C9-E839DD297078}" type="pres">
      <dgm:prSet presAssocID="{D15B9BCB-F88E-478D-B9BA-CEF1CDA89D61}" presName="iconSpace" presStyleCnt="0"/>
      <dgm:spPr/>
    </dgm:pt>
    <dgm:pt modelId="{D525EB32-482A-4CC2-BDBB-F0F07CF31C2B}" type="pres">
      <dgm:prSet presAssocID="{D15B9BCB-F88E-478D-B9BA-CEF1CDA89D61}" presName="parTx" presStyleLbl="revTx" presStyleIdx="2" presStyleCnt="4" custLinFactNeighborX="-8906" custLinFactNeighborY="-4121">
        <dgm:presLayoutVars>
          <dgm:chMax val="0"/>
          <dgm:chPref val="0"/>
        </dgm:presLayoutVars>
      </dgm:prSet>
      <dgm:spPr/>
    </dgm:pt>
    <dgm:pt modelId="{937B8E8F-A3D1-4280-B926-A2025401DD7D}" type="pres">
      <dgm:prSet presAssocID="{D15B9BCB-F88E-478D-B9BA-CEF1CDA89D61}" presName="txSpace" presStyleCnt="0"/>
      <dgm:spPr/>
    </dgm:pt>
    <dgm:pt modelId="{19454536-7D44-43E4-949B-74D425925110}" type="pres">
      <dgm:prSet presAssocID="{D15B9BCB-F88E-478D-B9BA-CEF1CDA89D61}" presName="desTx" presStyleLbl="revTx" presStyleIdx="3" presStyleCnt="4" custLinFactNeighborX="-8906" custLinFactNeighborY="0">
        <dgm:presLayoutVars/>
      </dgm:prSet>
      <dgm:spPr/>
    </dgm:pt>
  </dgm:ptLst>
  <dgm:cxnLst>
    <dgm:cxn modelId="{DE552D04-3930-439F-843E-5E7DAE39FC2A}" type="presOf" srcId="{624EF99B-D889-4FA8-9A0C-BE7CAFECD5A6}" destId="{19454536-7D44-43E4-949B-74D425925110}" srcOrd="0" destOrd="0" presId="urn:microsoft.com/office/officeart/2018/2/layout/IconLabelDescriptionList"/>
    <dgm:cxn modelId="{BFE5B309-34C5-4E34-8C6D-B62E2FE1A0BD}" type="presOf" srcId="{43856EDF-C7BC-4CF7-BC61-3BAA9EE0BE9B}" destId="{DA75CA05-FC86-4768-903F-EE1F313DF644}" srcOrd="0" destOrd="4" presId="urn:microsoft.com/office/officeart/2018/2/layout/IconLabelDescriptionList"/>
    <dgm:cxn modelId="{A63E681B-E266-41CD-ACD1-F929E5C8E185}" srcId="{D15B9BCB-F88E-478D-B9BA-CEF1CDA89D61}" destId="{624EF99B-D889-4FA8-9A0C-BE7CAFECD5A6}" srcOrd="0" destOrd="0" parTransId="{E8E9CE8C-04AD-4B5C-A554-F0A439315328}" sibTransId="{2A11939D-D61B-448F-B3FA-0C1259B7565B}"/>
    <dgm:cxn modelId="{206FF41B-3CA4-419F-816C-D35537C22E8C}" type="presOf" srcId="{01884280-DA43-410A-89C2-89260A0B8430}" destId="{19454536-7D44-43E4-949B-74D425925110}" srcOrd="0" destOrd="5" presId="urn:microsoft.com/office/officeart/2018/2/layout/IconLabelDescriptionList"/>
    <dgm:cxn modelId="{3DB5B022-2310-4F51-80FB-60E260D14E56}" srcId="{DA57AD66-DE14-4DD0-9897-BEEB85309965}" destId="{43856EDF-C7BC-4CF7-BC61-3BAA9EE0BE9B}" srcOrd="0" destOrd="0" parTransId="{F3A9B757-47F0-47E2-B023-EFD66E263B68}" sibTransId="{8C6D5287-EA66-41AD-AE31-ADC7EC4E14A0}"/>
    <dgm:cxn modelId="{CFE2C72C-3565-44BC-85CA-DB6B25B1EB43}" srcId="{3CC1A607-6CD8-4EBA-B60A-29114B3CFEBE}" destId="{7A607A60-EC72-438E-8068-8F86E1ED49EF}" srcOrd="0" destOrd="0" parTransId="{053B21C8-1130-4328-B47A-695CEBF33B18}" sibTransId="{FF3E988A-461C-43C4-99FB-BAD182CF8C84}"/>
    <dgm:cxn modelId="{2B0EFA2C-AA39-4A80-B6D7-2BE75CBF866F}" srcId="{8E99FD42-1FF7-426A-8187-F7FA2DF5BF54}" destId="{DC66FE53-A58D-4553-94D0-9F77AE90195B}" srcOrd="1" destOrd="0" parTransId="{E4529EDA-74ED-4778-8D6B-09D5F89DCAD1}" sibTransId="{92E51022-730C-4392-8D01-1523FA1FA077}"/>
    <dgm:cxn modelId="{A7E25F35-AEE2-4DF0-B8F5-130077D4A93F}" srcId="{36528FE0-BF0F-4E64-98AE-9766287EE863}" destId="{D15B9BCB-F88E-478D-B9BA-CEF1CDA89D61}" srcOrd="1" destOrd="0" parTransId="{ABD4C646-A0CD-4725-991B-BAA6384D4496}" sibTransId="{49DE7728-DC6F-4809-BE17-409245F1995D}"/>
    <dgm:cxn modelId="{BC968C3E-3147-4B4E-9D97-275FC6EA19F4}" type="presOf" srcId="{D6253261-04BC-4847-879F-CBD622887345}" destId="{DA75CA05-FC86-4768-903F-EE1F313DF644}" srcOrd="0" destOrd="1" presId="urn:microsoft.com/office/officeart/2018/2/layout/IconLabelDescriptionList"/>
    <dgm:cxn modelId="{A4E78F64-DE58-4B89-98C3-63AFD2E49034}" srcId="{3CC1A607-6CD8-4EBA-B60A-29114B3CFEBE}" destId="{01884280-DA43-410A-89C2-89260A0B8430}" srcOrd="1" destOrd="0" parTransId="{27413FEE-7E1D-4864-9971-E7349EAD7B14}" sibTransId="{86AEDE2B-D9E4-4D20-B625-8F6AD4D18C3A}"/>
    <dgm:cxn modelId="{41870149-B7B3-4B9D-8131-FFD5425EEDFB}" type="presOf" srcId="{502A760B-5BD6-48E3-ADBD-7C8C5573AC3C}" destId="{DA75CA05-FC86-4768-903F-EE1F313DF644}" srcOrd="0" destOrd="5" presId="urn:microsoft.com/office/officeart/2018/2/layout/IconLabelDescriptionList"/>
    <dgm:cxn modelId="{41890369-4B9F-4856-A6CD-767793A7394B}" type="presOf" srcId="{23398E49-EA5E-478A-BE4B-10AA6DE2930E}" destId="{19454536-7D44-43E4-949B-74D425925110}" srcOrd="0" destOrd="6" presId="urn:microsoft.com/office/officeart/2018/2/layout/IconLabelDescriptionList"/>
    <dgm:cxn modelId="{20A85A4E-AC81-45B0-B96C-EC5680C33B25}" srcId="{DA57AD66-DE14-4DD0-9897-BEEB85309965}" destId="{502A760B-5BD6-48E3-ADBD-7C8C5573AC3C}" srcOrd="1" destOrd="0" parTransId="{DB9C0278-7AD4-43E4-B55E-C46D951B580A}" sibTransId="{12E705E4-C425-40CF-8DC5-8F9DFC1A849A}"/>
    <dgm:cxn modelId="{C232E276-11DE-4578-832A-F075237A4EF8}" type="presOf" srcId="{7A607A60-EC72-438E-8068-8F86E1ED49EF}" destId="{19454536-7D44-43E4-949B-74D425925110}" srcOrd="0" destOrd="4" presId="urn:microsoft.com/office/officeart/2018/2/layout/IconLabelDescriptionList"/>
    <dgm:cxn modelId="{541B0258-8CFE-482B-A1D5-311210A03421}" srcId="{D15B9BCB-F88E-478D-B9BA-CEF1CDA89D61}" destId="{3CC1A607-6CD8-4EBA-B60A-29114B3CFEBE}" srcOrd="1" destOrd="0" parTransId="{BEB9200C-98A3-453C-AF42-77E7A0D9E9DA}" sibTransId="{0A711522-6597-4E37-90DD-280B13995AFB}"/>
    <dgm:cxn modelId="{1EFF427A-F307-4EE6-9FC4-9BD8DE19A78C}" srcId="{36528FE0-BF0F-4E64-98AE-9766287EE863}" destId="{A6C5FAF8-E286-470F-B146-7B5F9435FD94}" srcOrd="0" destOrd="0" parTransId="{865765AF-B2B4-4516-A23C-C134870C86B5}" sibTransId="{B1A164D8-9EC2-4699-8BAA-0E1BB0027A6F}"/>
    <dgm:cxn modelId="{09313082-12D2-4B09-A0B4-FA5E3D40FF6A}" type="presOf" srcId="{ED038CA0-94F9-4BA3-AE11-F3AA7553C7F6}" destId="{19454536-7D44-43E4-949B-74D425925110}" srcOrd="0" destOrd="2" presId="urn:microsoft.com/office/officeart/2018/2/layout/IconLabelDescriptionList"/>
    <dgm:cxn modelId="{D8B81486-F8A7-4F35-98DD-172E5EF1FF37}" type="presOf" srcId="{2CD40924-27AF-4453-9105-5B1FC134B445}" destId="{19454536-7D44-43E4-949B-74D425925110}" srcOrd="0" destOrd="1" presId="urn:microsoft.com/office/officeart/2018/2/layout/IconLabelDescriptionList"/>
    <dgm:cxn modelId="{3019CA87-7C60-4737-834C-892FDC44A42C}" type="presOf" srcId="{DC66FE53-A58D-4553-94D0-9F77AE90195B}" destId="{DA75CA05-FC86-4768-903F-EE1F313DF644}" srcOrd="0" destOrd="2" presId="urn:microsoft.com/office/officeart/2018/2/layout/IconLabelDescriptionList"/>
    <dgm:cxn modelId="{E055C2A1-90A7-40E3-BFD3-1A93CC14A6A0}" srcId="{3CC1A607-6CD8-4EBA-B60A-29114B3CFEBE}" destId="{23398E49-EA5E-478A-BE4B-10AA6DE2930E}" srcOrd="2" destOrd="0" parTransId="{2B69E1CA-AE25-4B2D-AD7D-EFC4D3014C60}" sibTransId="{6948E871-F591-4949-931F-ADDB0A324BCB}"/>
    <dgm:cxn modelId="{5996B1A2-C5D9-4915-A15A-0AD9021B70FF}" srcId="{A6C5FAF8-E286-470F-B146-7B5F9435FD94}" destId="{DA57AD66-DE14-4DD0-9897-BEEB85309965}" srcOrd="1" destOrd="0" parTransId="{B3677CBE-2D9D-4C87-ABE4-DC4C49EB54B4}" sibTransId="{895AD8E7-11DF-4087-AC56-093193AAC157}"/>
    <dgm:cxn modelId="{1B61B6A2-7A8B-40B4-BC92-2A1289031B78}" type="presOf" srcId="{3CC1A607-6CD8-4EBA-B60A-29114B3CFEBE}" destId="{19454536-7D44-43E4-949B-74D425925110}" srcOrd="0" destOrd="3" presId="urn:microsoft.com/office/officeart/2018/2/layout/IconLabelDescriptionList"/>
    <dgm:cxn modelId="{928F7FBA-D523-4B49-860A-77B72CF6C90E}" srcId="{8E99FD42-1FF7-426A-8187-F7FA2DF5BF54}" destId="{D6253261-04BC-4847-879F-CBD622887345}" srcOrd="0" destOrd="0" parTransId="{296D0473-B3D2-4715-918B-94670FE2C578}" sibTransId="{EE96BF87-80AA-44E2-BD16-83368F3B40A2}"/>
    <dgm:cxn modelId="{9B11EBC3-71D2-4FE2-94DA-7EA1C83C0F1A}" srcId="{624EF99B-D889-4FA8-9A0C-BE7CAFECD5A6}" destId="{2CD40924-27AF-4453-9105-5B1FC134B445}" srcOrd="0" destOrd="0" parTransId="{D10CB4D0-7994-4C60-9929-2F8CA20B7086}" sibTransId="{C0825CEE-13C7-4F50-B0B1-C7C2A0E3F56D}"/>
    <dgm:cxn modelId="{96FDF3C4-7323-4E7A-98D9-49D2FCE1FDF8}" srcId="{624EF99B-D889-4FA8-9A0C-BE7CAFECD5A6}" destId="{ED038CA0-94F9-4BA3-AE11-F3AA7553C7F6}" srcOrd="1" destOrd="0" parTransId="{0A3E6E33-91C4-443E-A6E0-7CDC5DA89CFE}" sibTransId="{29CA16B0-5DDB-42B6-9977-E4BF52A5469C}"/>
    <dgm:cxn modelId="{B2D319C5-B09C-49A3-8183-004F0BD9014A}" type="presOf" srcId="{DA57AD66-DE14-4DD0-9897-BEEB85309965}" destId="{DA75CA05-FC86-4768-903F-EE1F313DF644}" srcOrd="0" destOrd="3" presId="urn:microsoft.com/office/officeart/2018/2/layout/IconLabelDescriptionList"/>
    <dgm:cxn modelId="{28C45ED3-1E85-43F3-88D4-819DE8D6C40F}" type="presOf" srcId="{A6C5FAF8-E286-470F-B146-7B5F9435FD94}" destId="{7A0D8455-5157-42C9-9674-C28315600F60}" srcOrd="0" destOrd="0" presId="urn:microsoft.com/office/officeart/2018/2/layout/IconLabelDescriptionList"/>
    <dgm:cxn modelId="{2DD0BAEB-9A48-45CC-8DC6-1E5656F22430}" type="presOf" srcId="{D15B9BCB-F88E-478D-B9BA-CEF1CDA89D61}" destId="{D525EB32-482A-4CC2-BDBB-F0F07CF31C2B}" srcOrd="0" destOrd="0" presId="urn:microsoft.com/office/officeart/2018/2/layout/IconLabelDescriptionList"/>
    <dgm:cxn modelId="{A337FAEB-FABB-4D9C-982B-EDFCB468B8CB}" srcId="{A6C5FAF8-E286-470F-B146-7B5F9435FD94}" destId="{8E99FD42-1FF7-426A-8187-F7FA2DF5BF54}" srcOrd="0" destOrd="0" parTransId="{590358FD-CE5F-4056-937A-1414DE5A0A23}" sibTransId="{003EF03A-FF36-4C2D-9E46-18E1ED92EA21}"/>
    <dgm:cxn modelId="{24071DF9-DBC7-427F-B969-587BFE7E6E7E}" type="presOf" srcId="{36528FE0-BF0F-4E64-98AE-9766287EE863}" destId="{E2775E73-A90D-4B6A-B18B-E0184E0CCCD5}" srcOrd="0" destOrd="0" presId="urn:microsoft.com/office/officeart/2018/2/layout/IconLabelDescriptionList"/>
    <dgm:cxn modelId="{2E52E6FA-9648-49DA-B6CA-756D639B7524}" type="presOf" srcId="{8E99FD42-1FF7-426A-8187-F7FA2DF5BF54}" destId="{DA75CA05-FC86-4768-903F-EE1F313DF644}" srcOrd="0" destOrd="0" presId="urn:microsoft.com/office/officeart/2018/2/layout/IconLabelDescriptionList"/>
    <dgm:cxn modelId="{22ECC2D8-00BF-4F44-8BBF-CE9815F03AF3}" type="presParOf" srcId="{E2775E73-A90D-4B6A-B18B-E0184E0CCCD5}" destId="{BA3DCAC2-D2EB-4184-8E2C-315553EF9BC3}" srcOrd="0" destOrd="0" presId="urn:microsoft.com/office/officeart/2018/2/layout/IconLabelDescriptionList"/>
    <dgm:cxn modelId="{E552773B-FC4B-4B60-B4B8-EE5C3F5F26D8}" type="presParOf" srcId="{BA3DCAC2-D2EB-4184-8E2C-315553EF9BC3}" destId="{6185D5F6-A345-498E-9054-776398E0A52E}" srcOrd="0" destOrd="0" presId="urn:microsoft.com/office/officeart/2018/2/layout/IconLabelDescriptionList"/>
    <dgm:cxn modelId="{EE45675D-20C9-4667-9F7A-3611AB74186A}" type="presParOf" srcId="{BA3DCAC2-D2EB-4184-8E2C-315553EF9BC3}" destId="{38A2A742-B2C3-41F3-BC7F-07B5B0AE577F}" srcOrd="1" destOrd="0" presId="urn:microsoft.com/office/officeart/2018/2/layout/IconLabelDescriptionList"/>
    <dgm:cxn modelId="{1E4F1D5B-AA9E-463C-B3E8-0DBE9840B46E}" type="presParOf" srcId="{BA3DCAC2-D2EB-4184-8E2C-315553EF9BC3}" destId="{7A0D8455-5157-42C9-9674-C28315600F60}" srcOrd="2" destOrd="0" presId="urn:microsoft.com/office/officeart/2018/2/layout/IconLabelDescriptionList"/>
    <dgm:cxn modelId="{7BD64000-8D09-4650-9AAB-039DBF7B1291}" type="presParOf" srcId="{BA3DCAC2-D2EB-4184-8E2C-315553EF9BC3}" destId="{AFD56074-6E8B-4422-8E6C-A3BF01799972}" srcOrd="3" destOrd="0" presId="urn:microsoft.com/office/officeart/2018/2/layout/IconLabelDescriptionList"/>
    <dgm:cxn modelId="{33A9B1BE-3F02-47D1-A878-81E923FC9199}" type="presParOf" srcId="{BA3DCAC2-D2EB-4184-8E2C-315553EF9BC3}" destId="{DA75CA05-FC86-4768-903F-EE1F313DF644}" srcOrd="4" destOrd="0" presId="urn:microsoft.com/office/officeart/2018/2/layout/IconLabelDescriptionList"/>
    <dgm:cxn modelId="{E290613B-1FFD-4B2A-9577-E689FDE4F385}" type="presParOf" srcId="{E2775E73-A90D-4B6A-B18B-E0184E0CCCD5}" destId="{54ED00A6-7E25-4436-94A6-D43C5E525B90}" srcOrd="1" destOrd="0" presId="urn:microsoft.com/office/officeart/2018/2/layout/IconLabelDescriptionList"/>
    <dgm:cxn modelId="{2C28C207-1642-473B-B4F8-3EC74752DE94}" type="presParOf" srcId="{E2775E73-A90D-4B6A-B18B-E0184E0CCCD5}" destId="{1779A117-7818-4C5A-9A09-88B515BAC2CD}" srcOrd="2" destOrd="0" presId="urn:microsoft.com/office/officeart/2018/2/layout/IconLabelDescriptionList"/>
    <dgm:cxn modelId="{7B6F0201-887E-40E3-A1C9-A35F8413C979}" type="presParOf" srcId="{1779A117-7818-4C5A-9A09-88B515BAC2CD}" destId="{9403BD4E-2151-4182-9DC0-8649C1846C96}" srcOrd="0" destOrd="0" presId="urn:microsoft.com/office/officeart/2018/2/layout/IconLabelDescriptionList"/>
    <dgm:cxn modelId="{12D3AB4F-3181-4AC4-A395-929007BD3C51}" type="presParOf" srcId="{1779A117-7818-4C5A-9A09-88B515BAC2CD}" destId="{750625D9-B36F-405C-93C9-E839DD297078}" srcOrd="1" destOrd="0" presId="urn:microsoft.com/office/officeart/2018/2/layout/IconLabelDescriptionList"/>
    <dgm:cxn modelId="{9497F30F-46DA-4954-8743-41F0B420EA7D}" type="presParOf" srcId="{1779A117-7818-4C5A-9A09-88B515BAC2CD}" destId="{D525EB32-482A-4CC2-BDBB-F0F07CF31C2B}" srcOrd="2" destOrd="0" presId="urn:microsoft.com/office/officeart/2018/2/layout/IconLabelDescriptionList"/>
    <dgm:cxn modelId="{BCAAFD41-F5B6-4163-842D-683CCA9E4284}" type="presParOf" srcId="{1779A117-7818-4C5A-9A09-88B515BAC2CD}" destId="{937B8E8F-A3D1-4280-B926-A2025401DD7D}" srcOrd="3" destOrd="0" presId="urn:microsoft.com/office/officeart/2018/2/layout/IconLabelDescriptionList"/>
    <dgm:cxn modelId="{473B5232-EA2D-4C77-B989-FADD429B0720}" type="presParOf" srcId="{1779A117-7818-4C5A-9A09-88B515BAC2CD}" destId="{19454536-7D44-43E4-949B-74D425925110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B892E1-D6D0-41AB-955A-E4ABD30BA788}">
      <dsp:nvSpPr>
        <dsp:cNvPr id="0" name=""/>
        <dsp:cNvSpPr/>
      </dsp:nvSpPr>
      <dsp:spPr>
        <a:xfrm>
          <a:off x="1218" y="70267"/>
          <a:ext cx="683736" cy="6837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3E3DA9-D7AC-49E5-BFEB-54F540453D7D}">
      <dsp:nvSpPr>
        <dsp:cNvPr id="0" name=""/>
        <dsp:cNvSpPr/>
      </dsp:nvSpPr>
      <dsp:spPr>
        <a:xfrm>
          <a:off x="144803" y="213852"/>
          <a:ext cx="396566" cy="3965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829D35-34AB-4C7D-A788-F87A25379315}">
      <dsp:nvSpPr>
        <dsp:cNvPr id="0" name=""/>
        <dsp:cNvSpPr/>
      </dsp:nvSpPr>
      <dsp:spPr>
        <a:xfrm>
          <a:off x="831469" y="70267"/>
          <a:ext cx="1611663" cy="68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Executive Summary</a:t>
          </a:r>
        </a:p>
      </dsp:txBody>
      <dsp:txXfrm>
        <a:off x="831469" y="70267"/>
        <a:ext cx="1611663" cy="683736"/>
      </dsp:txXfrm>
    </dsp:sp>
    <dsp:sp modelId="{703392ED-089A-413F-96A6-73EB04B60426}">
      <dsp:nvSpPr>
        <dsp:cNvPr id="0" name=""/>
        <dsp:cNvSpPr/>
      </dsp:nvSpPr>
      <dsp:spPr>
        <a:xfrm>
          <a:off x="2723953" y="70267"/>
          <a:ext cx="683736" cy="6837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EF9858-AB91-45D5-B57D-8F0A7AED6B44}">
      <dsp:nvSpPr>
        <dsp:cNvPr id="0" name=""/>
        <dsp:cNvSpPr/>
      </dsp:nvSpPr>
      <dsp:spPr>
        <a:xfrm>
          <a:off x="2867537" y="213852"/>
          <a:ext cx="396566" cy="3965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07CE74-A099-41F4-83CA-A93F1B052D0F}">
      <dsp:nvSpPr>
        <dsp:cNvPr id="0" name=""/>
        <dsp:cNvSpPr/>
      </dsp:nvSpPr>
      <dsp:spPr>
        <a:xfrm>
          <a:off x="3554203" y="70267"/>
          <a:ext cx="1611663" cy="68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Introduction</a:t>
          </a:r>
        </a:p>
      </dsp:txBody>
      <dsp:txXfrm>
        <a:off x="3554203" y="70267"/>
        <a:ext cx="1611663" cy="683736"/>
      </dsp:txXfrm>
    </dsp:sp>
    <dsp:sp modelId="{4AAA692D-C58A-49EF-A847-020BDA4D53E2}">
      <dsp:nvSpPr>
        <dsp:cNvPr id="0" name=""/>
        <dsp:cNvSpPr/>
      </dsp:nvSpPr>
      <dsp:spPr>
        <a:xfrm>
          <a:off x="1218" y="1318543"/>
          <a:ext cx="683736" cy="6837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AF7D06-1F9D-4699-8416-66EE8A8D485D}">
      <dsp:nvSpPr>
        <dsp:cNvPr id="0" name=""/>
        <dsp:cNvSpPr/>
      </dsp:nvSpPr>
      <dsp:spPr>
        <a:xfrm>
          <a:off x="144803" y="1462128"/>
          <a:ext cx="396566" cy="39656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121D65-F55E-4775-8978-032C61B7D9CC}">
      <dsp:nvSpPr>
        <dsp:cNvPr id="0" name=""/>
        <dsp:cNvSpPr/>
      </dsp:nvSpPr>
      <dsp:spPr>
        <a:xfrm>
          <a:off x="831469" y="1318543"/>
          <a:ext cx="1611663" cy="68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Methodology</a:t>
          </a:r>
        </a:p>
      </dsp:txBody>
      <dsp:txXfrm>
        <a:off x="831469" y="1318543"/>
        <a:ext cx="1611663" cy="683736"/>
      </dsp:txXfrm>
    </dsp:sp>
    <dsp:sp modelId="{3834F5EE-7508-4563-A954-8336DA0659A9}">
      <dsp:nvSpPr>
        <dsp:cNvPr id="0" name=""/>
        <dsp:cNvSpPr/>
      </dsp:nvSpPr>
      <dsp:spPr>
        <a:xfrm>
          <a:off x="2723953" y="1318543"/>
          <a:ext cx="683736" cy="6837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52EAB6-E6B8-4E7A-B6ED-1912CECFCA8A}">
      <dsp:nvSpPr>
        <dsp:cNvPr id="0" name=""/>
        <dsp:cNvSpPr/>
      </dsp:nvSpPr>
      <dsp:spPr>
        <a:xfrm>
          <a:off x="2867537" y="1462128"/>
          <a:ext cx="396566" cy="39656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9ACBE5-69B4-4125-8682-AD63923E91E7}">
      <dsp:nvSpPr>
        <dsp:cNvPr id="0" name=""/>
        <dsp:cNvSpPr/>
      </dsp:nvSpPr>
      <dsp:spPr>
        <a:xfrm>
          <a:off x="3554203" y="1318543"/>
          <a:ext cx="1611663" cy="68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Results</a:t>
          </a:r>
        </a:p>
      </dsp:txBody>
      <dsp:txXfrm>
        <a:off x="3554203" y="1318543"/>
        <a:ext cx="1611663" cy="683736"/>
      </dsp:txXfrm>
    </dsp:sp>
    <dsp:sp modelId="{6E47606B-1FED-4FAD-920A-E396A931F7D7}">
      <dsp:nvSpPr>
        <dsp:cNvPr id="0" name=""/>
        <dsp:cNvSpPr/>
      </dsp:nvSpPr>
      <dsp:spPr>
        <a:xfrm>
          <a:off x="1218" y="2566820"/>
          <a:ext cx="683736" cy="6837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204BEA-D7F4-4E32-9FA1-DC48DDB00D4E}">
      <dsp:nvSpPr>
        <dsp:cNvPr id="0" name=""/>
        <dsp:cNvSpPr/>
      </dsp:nvSpPr>
      <dsp:spPr>
        <a:xfrm>
          <a:off x="144803" y="2710404"/>
          <a:ext cx="396566" cy="39656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F5B00D-751A-4F92-9A73-ACFE2B66716F}">
      <dsp:nvSpPr>
        <dsp:cNvPr id="0" name=""/>
        <dsp:cNvSpPr/>
      </dsp:nvSpPr>
      <dsp:spPr>
        <a:xfrm>
          <a:off x="831469" y="2566820"/>
          <a:ext cx="1611663" cy="68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Conclusion</a:t>
          </a:r>
        </a:p>
      </dsp:txBody>
      <dsp:txXfrm>
        <a:off x="831469" y="2566820"/>
        <a:ext cx="1611663" cy="683736"/>
      </dsp:txXfrm>
    </dsp:sp>
    <dsp:sp modelId="{56A517E7-4B2F-4FF1-85A9-27BF9663EC2E}">
      <dsp:nvSpPr>
        <dsp:cNvPr id="0" name=""/>
        <dsp:cNvSpPr/>
      </dsp:nvSpPr>
      <dsp:spPr>
        <a:xfrm>
          <a:off x="2723953" y="2566820"/>
          <a:ext cx="683736" cy="6837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113BC0-BDB7-4825-BA4A-ADE2AA14D825}">
      <dsp:nvSpPr>
        <dsp:cNvPr id="0" name=""/>
        <dsp:cNvSpPr/>
      </dsp:nvSpPr>
      <dsp:spPr>
        <a:xfrm>
          <a:off x="2867537" y="2710404"/>
          <a:ext cx="396566" cy="39656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EE266F-034F-4A14-8926-FC1471112BD9}">
      <dsp:nvSpPr>
        <dsp:cNvPr id="0" name=""/>
        <dsp:cNvSpPr/>
      </dsp:nvSpPr>
      <dsp:spPr>
        <a:xfrm>
          <a:off x="3554203" y="2566820"/>
          <a:ext cx="1611663" cy="68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Appendix</a:t>
          </a:r>
        </a:p>
      </dsp:txBody>
      <dsp:txXfrm>
        <a:off x="3554203" y="2566820"/>
        <a:ext cx="1611663" cy="6837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EC09D6-CAC2-451C-BEE3-FAD9EBF1C48F}">
      <dsp:nvSpPr>
        <dsp:cNvPr id="0" name=""/>
        <dsp:cNvSpPr/>
      </dsp:nvSpPr>
      <dsp:spPr>
        <a:xfrm>
          <a:off x="637191" y="0"/>
          <a:ext cx="669050" cy="5652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DB10F7-6E70-47E7-A22C-9E619356DC21}">
      <dsp:nvSpPr>
        <dsp:cNvPr id="0" name=""/>
        <dsp:cNvSpPr/>
      </dsp:nvSpPr>
      <dsp:spPr>
        <a:xfrm>
          <a:off x="15930" y="717366"/>
          <a:ext cx="1911573" cy="42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600" kern="1200"/>
            <a:t>Data Collection</a:t>
          </a:r>
          <a:endParaRPr lang="en-US" sz="1600" kern="1200"/>
        </a:p>
      </dsp:txBody>
      <dsp:txXfrm>
        <a:off x="15930" y="717366"/>
        <a:ext cx="1911573" cy="424320"/>
      </dsp:txXfrm>
    </dsp:sp>
    <dsp:sp modelId="{BF255801-467D-46A6-8DE8-F5D86E2F8F67}">
      <dsp:nvSpPr>
        <dsp:cNvPr id="0" name=""/>
        <dsp:cNvSpPr/>
      </dsp:nvSpPr>
      <dsp:spPr>
        <a:xfrm>
          <a:off x="15930" y="1212458"/>
          <a:ext cx="1911573" cy="2980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Making GET requests to the SpaceX REST API</a:t>
          </a:r>
          <a:endParaRPr lang="en-US" sz="1200" kern="120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Web Scraping</a:t>
          </a:r>
          <a:endParaRPr lang="en-US" sz="1200" kern="1200"/>
        </a:p>
      </dsp:txBody>
      <dsp:txXfrm>
        <a:off x="15930" y="1212458"/>
        <a:ext cx="1911573" cy="2980346"/>
      </dsp:txXfrm>
    </dsp:sp>
    <dsp:sp modelId="{E7ED9C6F-AB92-416A-B210-3CBA60759AB3}">
      <dsp:nvSpPr>
        <dsp:cNvPr id="0" name=""/>
        <dsp:cNvSpPr/>
      </dsp:nvSpPr>
      <dsp:spPr>
        <a:xfrm>
          <a:off x="2883290" y="0"/>
          <a:ext cx="669050" cy="5652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9B991F-88B1-4330-A9B1-F9D4F10DE478}">
      <dsp:nvSpPr>
        <dsp:cNvPr id="0" name=""/>
        <dsp:cNvSpPr/>
      </dsp:nvSpPr>
      <dsp:spPr>
        <a:xfrm>
          <a:off x="2262028" y="717366"/>
          <a:ext cx="1911573" cy="42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600" kern="1200"/>
            <a:t>Data Wrangling </a:t>
          </a:r>
          <a:endParaRPr lang="en-US" sz="1600" kern="1200"/>
        </a:p>
      </dsp:txBody>
      <dsp:txXfrm>
        <a:off x="2262028" y="717366"/>
        <a:ext cx="1911573" cy="424320"/>
      </dsp:txXfrm>
    </dsp:sp>
    <dsp:sp modelId="{12D0F352-3CEB-42CA-874E-F19FB73E3981}">
      <dsp:nvSpPr>
        <dsp:cNvPr id="0" name=""/>
        <dsp:cNvSpPr/>
      </dsp:nvSpPr>
      <dsp:spPr>
        <a:xfrm>
          <a:off x="2262028" y="1212458"/>
          <a:ext cx="1911573" cy="2980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Using the .fillna() method to remove NaN values</a:t>
          </a:r>
          <a:endParaRPr lang="en-US" sz="1200" kern="1200"/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Using the .</a:t>
          </a:r>
          <a:r>
            <a:rPr lang="en-GB" sz="1200" kern="1200" dirty="0" err="1"/>
            <a:t>value_counts</a:t>
          </a:r>
          <a:r>
            <a:rPr lang="en-GB" sz="1200" kern="1200" dirty="0"/>
            <a:t>() method to determine the following: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/>
            <a:t>Number of launches on each site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/>
            <a:t>Number and occurrence of each orbit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/>
            <a:t>Number and occurrence of mission outcome per orbit type</a:t>
          </a:r>
          <a:endParaRPr lang="en-US" sz="1200" kern="1200"/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Creating a landing outcome label that shows the following: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/>
            <a:t>0 when the booster did not land successfully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/>
            <a:t>1 when the booster did land successfully</a:t>
          </a:r>
          <a:endParaRPr lang="en-US" sz="1200" kern="1200"/>
        </a:p>
      </dsp:txBody>
      <dsp:txXfrm>
        <a:off x="2262028" y="1212458"/>
        <a:ext cx="1911573" cy="2980346"/>
      </dsp:txXfrm>
    </dsp:sp>
    <dsp:sp modelId="{CAC510B8-D2C7-4FC6-953D-41A0178B64E3}">
      <dsp:nvSpPr>
        <dsp:cNvPr id="0" name=""/>
        <dsp:cNvSpPr/>
      </dsp:nvSpPr>
      <dsp:spPr>
        <a:xfrm>
          <a:off x="5129389" y="0"/>
          <a:ext cx="669050" cy="5652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10B7AD-2172-4DF9-B9CC-B5DA992BB254}">
      <dsp:nvSpPr>
        <dsp:cNvPr id="0" name=""/>
        <dsp:cNvSpPr/>
      </dsp:nvSpPr>
      <dsp:spPr>
        <a:xfrm>
          <a:off x="4508127" y="717366"/>
          <a:ext cx="1911573" cy="42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600" kern="1200"/>
            <a:t>Exploratory Data Analysis</a:t>
          </a:r>
          <a:endParaRPr lang="en-US" sz="1600" kern="1200"/>
        </a:p>
      </dsp:txBody>
      <dsp:txXfrm>
        <a:off x="4508127" y="717366"/>
        <a:ext cx="1911573" cy="424320"/>
      </dsp:txXfrm>
    </dsp:sp>
    <dsp:sp modelId="{5F710E0C-C583-4F3F-84D1-81C6BE8EBCAF}">
      <dsp:nvSpPr>
        <dsp:cNvPr id="0" name=""/>
        <dsp:cNvSpPr/>
      </dsp:nvSpPr>
      <dsp:spPr>
        <a:xfrm>
          <a:off x="4508127" y="1212458"/>
          <a:ext cx="1911573" cy="2980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Using SQL queries to manipulate and evaluate the SpaceX dataset</a:t>
          </a:r>
          <a:endParaRPr lang="en-US" sz="1200" kern="120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Using Pandas and Matplotlib to visualize relationships between variables, and determine patterns</a:t>
          </a:r>
          <a:endParaRPr lang="en-US" sz="1200" kern="1200"/>
        </a:p>
      </dsp:txBody>
      <dsp:txXfrm>
        <a:off x="4508127" y="1212458"/>
        <a:ext cx="1911573" cy="2980346"/>
      </dsp:txXfrm>
    </dsp:sp>
    <dsp:sp modelId="{E1E1B104-4FE1-4BB7-97D7-32CB69AF3A13}">
      <dsp:nvSpPr>
        <dsp:cNvPr id="0" name=""/>
        <dsp:cNvSpPr/>
      </dsp:nvSpPr>
      <dsp:spPr>
        <a:xfrm>
          <a:off x="7375487" y="0"/>
          <a:ext cx="669050" cy="5652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CB0462-D7E2-48D9-83BA-984CD3EECF09}">
      <dsp:nvSpPr>
        <dsp:cNvPr id="0" name=""/>
        <dsp:cNvSpPr/>
      </dsp:nvSpPr>
      <dsp:spPr>
        <a:xfrm>
          <a:off x="6754226" y="717366"/>
          <a:ext cx="1911573" cy="42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600" kern="1200"/>
            <a:t>Interactive Visual Analytics</a:t>
          </a:r>
          <a:endParaRPr lang="en-US" sz="1600" kern="1200"/>
        </a:p>
      </dsp:txBody>
      <dsp:txXfrm>
        <a:off x="6754226" y="717366"/>
        <a:ext cx="1911573" cy="424320"/>
      </dsp:txXfrm>
    </dsp:sp>
    <dsp:sp modelId="{575B59A9-81EF-4894-8F59-337CF82F889E}">
      <dsp:nvSpPr>
        <dsp:cNvPr id="0" name=""/>
        <dsp:cNvSpPr/>
      </dsp:nvSpPr>
      <dsp:spPr>
        <a:xfrm>
          <a:off x="6754226" y="1212458"/>
          <a:ext cx="1911573" cy="2980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Geospatial analytics using Folium</a:t>
          </a:r>
          <a:endParaRPr lang="en-US" sz="1200" kern="120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Creating an interactive dashboard using Plotly Dash</a:t>
          </a:r>
          <a:endParaRPr lang="en-US" sz="1200" kern="1200"/>
        </a:p>
      </dsp:txBody>
      <dsp:txXfrm>
        <a:off x="6754226" y="1212458"/>
        <a:ext cx="1911573" cy="2980346"/>
      </dsp:txXfrm>
    </dsp:sp>
    <dsp:sp modelId="{FB627845-8AA2-4811-A031-4AB009695A86}">
      <dsp:nvSpPr>
        <dsp:cNvPr id="0" name=""/>
        <dsp:cNvSpPr/>
      </dsp:nvSpPr>
      <dsp:spPr>
        <a:xfrm>
          <a:off x="9621586" y="0"/>
          <a:ext cx="669050" cy="5652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E73352-66C4-44BE-9EFC-AD7388859F80}">
      <dsp:nvSpPr>
        <dsp:cNvPr id="0" name=""/>
        <dsp:cNvSpPr/>
      </dsp:nvSpPr>
      <dsp:spPr>
        <a:xfrm>
          <a:off x="9000325" y="717366"/>
          <a:ext cx="1911573" cy="42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600" kern="1200"/>
            <a:t>Data Modelling and Evaluation</a:t>
          </a:r>
          <a:endParaRPr lang="en-US" sz="1600" kern="1200"/>
        </a:p>
      </dsp:txBody>
      <dsp:txXfrm>
        <a:off x="9000325" y="717366"/>
        <a:ext cx="1911573" cy="424320"/>
      </dsp:txXfrm>
    </dsp:sp>
    <dsp:sp modelId="{10287769-0397-43D5-8454-96F7F52ADE28}">
      <dsp:nvSpPr>
        <dsp:cNvPr id="0" name=""/>
        <dsp:cNvSpPr/>
      </dsp:nvSpPr>
      <dsp:spPr>
        <a:xfrm>
          <a:off x="9000325" y="1212458"/>
          <a:ext cx="1911573" cy="2980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Using Scikit-Learn to: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/>
            <a:t>Pre-process (standardize) the data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/>
            <a:t>Split the data into training and testing data using train_test_split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/>
            <a:t>Train different classification models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/>
            <a:t>Find hyperparameters using GridSearchCV</a:t>
          </a:r>
          <a:endParaRPr lang="en-US" sz="1200" kern="1200"/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Plotting confusion matrices for each classification model</a:t>
          </a:r>
          <a:endParaRPr lang="en-US" sz="1200" kern="1200"/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Assessing the accuracy of each classification model</a:t>
          </a:r>
          <a:endParaRPr lang="en-US" sz="1200" kern="1200"/>
        </a:p>
      </dsp:txBody>
      <dsp:txXfrm>
        <a:off x="9000325" y="1212458"/>
        <a:ext cx="1911573" cy="29803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85D5F6-A345-498E-9054-776398E0A52E}">
      <dsp:nvSpPr>
        <dsp:cNvPr id="0" name=""/>
        <dsp:cNvSpPr/>
      </dsp:nvSpPr>
      <dsp:spPr>
        <a:xfrm>
          <a:off x="7316" y="99606"/>
          <a:ext cx="1096417" cy="10314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0D8455-5157-42C9-9674-C28315600F60}">
      <dsp:nvSpPr>
        <dsp:cNvPr id="0" name=""/>
        <dsp:cNvSpPr/>
      </dsp:nvSpPr>
      <dsp:spPr>
        <a:xfrm>
          <a:off x="7316" y="1280273"/>
          <a:ext cx="3132622" cy="442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i="0" kern="1200" baseline="0"/>
            <a:t>Data Sources</a:t>
          </a:r>
          <a:r>
            <a:rPr lang="en-US" sz="1800" b="0" i="0" kern="1200" baseline="0"/>
            <a:t>:</a:t>
          </a:r>
          <a:endParaRPr lang="en-US" sz="1800" kern="1200"/>
        </a:p>
      </dsp:txBody>
      <dsp:txXfrm>
        <a:off x="7316" y="1280273"/>
        <a:ext cx="3132622" cy="442035"/>
      </dsp:txXfrm>
    </dsp:sp>
    <dsp:sp modelId="{DA75CA05-FC86-4768-903F-EE1F313DF644}">
      <dsp:nvSpPr>
        <dsp:cNvPr id="0" name=""/>
        <dsp:cNvSpPr/>
      </dsp:nvSpPr>
      <dsp:spPr>
        <a:xfrm>
          <a:off x="0" y="1768585"/>
          <a:ext cx="3132622" cy="18251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 dirty="0"/>
            <a:t>SpaceX API</a:t>
          </a:r>
          <a:r>
            <a:rPr lang="en-US" sz="1200" b="0" i="0" kern="1200" baseline="0" dirty="0"/>
            <a:t>: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 dirty="0"/>
            <a:t>Utilized SpaceX’s public API to retrieve real-time and historical data.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 dirty="0"/>
            <a:t>Gathered information on rocket launches, payloads, missions, and other relevant details.</a:t>
          </a:r>
          <a:endParaRPr lang="en-US" sz="1200" kern="1200" dirty="0"/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 dirty="0"/>
            <a:t>Web Scraping (Wikipedia)</a:t>
          </a:r>
          <a:r>
            <a:rPr lang="en-US" sz="1200" b="0" i="0" kern="1200" baseline="0" dirty="0"/>
            <a:t>: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 dirty="0"/>
            <a:t>Extracted data from Wikipedia pages related to space missions.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/>
            <a:t>Focused on SpaceX-specific entries, mission details, and relevant context.</a:t>
          </a:r>
          <a:endParaRPr lang="en-US" sz="1200" kern="1200"/>
        </a:p>
      </dsp:txBody>
      <dsp:txXfrm>
        <a:off x="0" y="1768585"/>
        <a:ext cx="3132622" cy="1825127"/>
      </dsp:txXfrm>
    </dsp:sp>
    <dsp:sp modelId="{9403BD4E-2151-4182-9DC0-8649C1846C96}">
      <dsp:nvSpPr>
        <dsp:cNvPr id="0" name=""/>
        <dsp:cNvSpPr/>
      </dsp:nvSpPr>
      <dsp:spPr>
        <a:xfrm>
          <a:off x="3688148" y="111177"/>
          <a:ext cx="1096417" cy="10314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25EB32-482A-4CC2-BDBB-F0F07CF31C2B}">
      <dsp:nvSpPr>
        <dsp:cNvPr id="0" name=""/>
        <dsp:cNvSpPr/>
      </dsp:nvSpPr>
      <dsp:spPr>
        <a:xfrm>
          <a:off x="3409157" y="1273628"/>
          <a:ext cx="3132622" cy="442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i="0" kern="1200" baseline="0" dirty="0"/>
            <a:t>Data Collection Methods</a:t>
          </a:r>
          <a:r>
            <a:rPr lang="en-US" sz="1800" b="0" i="0" kern="1200" baseline="0" dirty="0"/>
            <a:t>:</a:t>
          </a:r>
          <a:endParaRPr lang="en-US" sz="1800" kern="1200" dirty="0"/>
        </a:p>
      </dsp:txBody>
      <dsp:txXfrm>
        <a:off x="3409157" y="1273628"/>
        <a:ext cx="3132622" cy="442035"/>
      </dsp:txXfrm>
    </dsp:sp>
    <dsp:sp modelId="{19454536-7D44-43E4-949B-74D425925110}">
      <dsp:nvSpPr>
        <dsp:cNvPr id="0" name=""/>
        <dsp:cNvSpPr/>
      </dsp:nvSpPr>
      <dsp:spPr>
        <a:xfrm>
          <a:off x="3409157" y="1803299"/>
          <a:ext cx="3132622" cy="1778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 dirty="0"/>
            <a:t>API Integration</a:t>
          </a:r>
          <a:r>
            <a:rPr lang="en-US" sz="1200" b="0" i="0" kern="1200" baseline="0" dirty="0"/>
            <a:t>: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 dirty="0"/>
            <a:t>Connected to SpaceX’s API endpoints using appropriate endpoints (e.g., /launches, /rockets).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 dirty="0"/>
            <a:t>Retrieved data in structured formats (JSON, XML, etc.).</a:t>
          </a:r>
          <a:endParaRPr lang="en-US" sz="1200" kern="1200" dirty="0"/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/>
            <a:t>Web Scraping</a:t>
          </a:r>
          <a:r>
            <a:rPr lang="en-US" sz="1200" b="0" i="0" kern="1200" baseline="0"/>
            <a:t>: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 dirty="0"/>
            <a:t>Identified relevant Wikipedia pages (e.g., “SpaceX launches,” “Falcon 9,” etc.).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 dirty="0"/>
            <a:t>Extracted text, tables, and relevant data points.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baseline="0" dirty="0"/>
            <a:t>Cleaned and transformed the scraped data.</a:t>
          </a:r>
          <a:endParaRPr lang="en-US" sz="1200" kern="1200" dirty="0"/>
        </a:p>
      </dsp:txBody>
      <dsp:txXfrm>
        <a:off x="3409157" y="1803299"/>
        <a:ext cx="3132622" cy="17788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4.svg"/><Relationship Id="rId7" Type="http://schemas.openxmlformats.org/officeDocument/2006/relationships/diagramColors" Target="../diagrams/colors3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Ossama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Taha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5.3.2024</a:t>
            </a:r>
          </a:p>
        </p:txBody>
      </p:sp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Outline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9A79D3E3-C4AF-190A-D4AF-D2768C9CCD83}"/>
              </a:ext>
            </a:extLst>
          </p:cNvPr>
          <p:cNvGraphicFramePr/>
          <p:nvPr/>
        </p:nvGraphicFramePr>
        <p:xfrm>
          <a:off x="958697" y="2113240"/>
          <a:ext cx="5167086" cy="3320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0EFD753D-6A49-46DD-9E82-AA6E2C62B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38A5824-1F4A-4EE7-BC13-5BB48FC08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98257" y="637523"/>
            <a:ext cx="3608896" cy="16909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Executive Summary</a:t>
            </a:r>
          </a:p>
        </p:txBody>
      </p:sp>
      <p:pic>
        <p:nvPicPr>
          <p:cNvPr id="9" name="Picture 8" descr="A graph of a number of satellites&#10;&#10;Description automatically generated">
            <a:extLst>
              <a:ext uri="{FF2B5EF4-FFF2-40B4-BE49-F238E27FC236}">
                <a16:creationId xmlns:a16="http://schemas.microsoft.com/office/drawing/2014/main" id="{DC9B385B-A8E2-ABA0-CCA1-CBFEA6DDD8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82" r="27966"/>
          <a:stretch/>
        </p:blipFill>
        <p:spPr>
          <a:xfrm>
            <a:off x="4968250" y="325905"/>
            <a:ext cx="2249424" cy="200261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98256" y="2474260"/>
            <a:ext cx="3607930" cy="36771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300">
                <a:solidFill>
                  <a:srgbClr val="FFFFFF"/>
                </a:solidFill>
                <a:latin typeface="+mn-lt"/>
              </a:rPr>
              <a:t>Summary of methodologies</a:t>
            </a:r>
          </a:p>
          <a:p>
            <a:pPr marL="184150" lvl="2">
              <a:buFont typeface="Arial" panose="020B0604020202020204" pitchFamily="34" charset="0"/>
              <a:buChar char="•"/>
            </a:pPr>
            <a:r>
              <a:rPr lang="en-US" sz="1300" i="0">
                <a:solidFill>
                  <a:srgbClr val="FFFFFF"/>
                </a:solidFill>
                <a:effectLst/>
                <a:latin typeface="+mn-lt"/>
              </a:rPr>
              <a:t>This project follows </a:t>
            </a:r>
            <a:r>
              <a:rPr lang="en-US" sz="1300">
                <a:solidFill>
                  <a:srgbClr val="FFFFFF"/>
                </a:solidFill>
                <a:latin typeface="+mn-lt"/>
              </a:rPr>
              <a:t>these </a:t>
            </a:r>
            <a:r>
              <a:rPr lang="en-US" sz="1300" i="0">
                <a:solidFill>
                  <a:srgbClr val="FFFFFF"/>
                </a:solidFill>
                <a:effectLst/>
                <a:latin typeface="+mn-lt"/>
              </a:rPr>
              <a:t>steps: </a:t>
            </a:r>
          </a:p>
          <a:p>
            <a:pPr marL="819150" lvl="2">
              <a:buFont typeface="Arial" panose="020B0604020202020204" pitchFamily="34" charset="0"/>
              <a:buChar char="•"/>
            </a:pPr>
            <a:r>
              <a:rPr lang="en-US" sz="1300" i="0">
                <a:solidFill>
                  <a:srgbClr val="FFFFFF"/>
                </a:solidFill>
                <a:effectLst/>
                <a:latin typeface="+mn-lt"/>
              </a:rPr>
              <a:t>Data Collection</a:t>
            </a:r>
          </a:p>
          <a:p>
            <a:pPr marL="819150" lvl="2">
              <a:buFont typeface="Arial" panose="020B0604020202020204" pitchFamily="34" charset="0"/>
              <a:buChar char="•"/>
            </a:pPr>
            <a:r>
              <a:rPr lang="en-US" sz="1300">
                <a:solidFill>
                  <a:srgbClr val="FFFFFF"/>
                </a:solidFill>
                <a:latin typeface="+mn-lt"/>
              </a:rPr>
              <a:t>Data Wrangling</a:t>
            </a:r>
            <a:r>
              <a:rPr lang="en-US" sz="1300" i="0">
                <a:solidFill>
                  <a:srgbClr val="FFFFFF"/>
                </a:solidFill>
                <a:effectLst/>
                <a:latin typeface="+mn-lt"/>
              </a:rPr>
              <a:t> </a:t>
            </a:r>
          </a:p>
          <a:p>
            <a:pPr marL="819150" lvl="2">
              <a:buFont typeface="Arial" panose="020B0604020202020204" pitchFamily="34" charset="0"/>
              <a:buChar char="•"/>
            </a:pPr>
            <a:r>
              <a:rPr lang="en-US" sz="1300" i="0">
                <a:solidFill>
                  <a:srgbClr val="FFFFFF"/>
                </a:solidFill>
                <a:effectLst/>
                <a:latin typeface="+mn-lt"/>
              </a:rPr>
              <a:t>Exploratory Data Analysis</a:t>
            </a:r>
          </a:p>
          <a:p>
            <a:pPr marL="819150" lvl="2">
              <a:buFont typeface="Arial" panose="020B0604020202020204" pitchFamily="34" charset="0"/>
              <a:buChar char="•"/>
            </a:pPr>
            <a:r>
              <a:rPr lang="en-US" sz="1300">
                <a:solidFill>
                  <a:srgbClr val="FFFFFF"/>
                </a:solidFill>
                <a:latin typeface="+mn-lt"/>
              </a:rPr>
              <a:t>Interactive Visual Analytics</a:t>
            </a:r>
          </a:p>
          <a:p>
            <a:pPr marL="819150" lvl="2">
              <a:buFont typeface="Arial" panose="020B0604020202020204" pitchFamily="34" charset="0"/>
              <a:buChar char="•"/>
            </a:pPr>
            <a:r>
              <a:rPr lang="en-US" sz="1300" i="0">
                <a:solidFill>
                  <a:srgbClr val="FFFFFF"/>
                </a:solidFill>
                <a:effectLst/>
                <a:latin typeface="+mn-lt"/>
              </a:rPr>
              <a:t>Predictive Analysis (Classification)</a:t>
            </a:r>
          </a:p>
          <a:p>
            <a:pPr marL="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300">
                <a:solidFill>
                  <a:srgbClr val="FFFFFF"/>
                </a:solidFill>
                <a:latin typeface="+mn-lt"/>
              </a:rPr>
              <a:t>Summary of all results</a:t>
            </a:r>
          </a:p>
          <a:p>
            <a:pPr marL="184150" lvl="2">
              <a:buFont typeface="Arial" panose="020B0604020202020204" pitchFamily="34" charset="0"/>
              <a:buChar char="•"/>
            </a:pPr>
            <a:r>
              <a:rPr lang="en-US" sz="1300" i="0">
                <a:solidFill>
                  <a:srgbClr val="FFFFFF"/>
                </a:solidFill>
                <a:effectLst/>
                <a:latin typeface="+mn-lt"/>
              </a:rPr>
              <a:t>This project produced the following outputs and visualizations:</a:t>
            </a:r>
          </a:p>
          <a:p>
            <a:pPr marL="819150" lvl="2">
              <a:buFont typeface="Arial" panose="020B0604020202020204" pitchFamily="34" charset="0"/>
              <a:buChar char="•"/>
            </a:pPr>
            <a:r>
              <a:rPr lang="en-US" sz="1300" i="0">
                <a:solidFill>
                  <a:srgbClr val="FFFFFF"/>
                </a:solidFill>
                <a:effectLst/>
                <a:latin typeface="+mn-lt"/>
              </a:rPr>
              <a:t>Exploratory Data Analysis (EDA) results </a:t>
            </a:r>
          </a:p>
          <a:p>
            <a:pPr marL="819150" lvl="2">
              <a:buFont typeface="Arial" panose="020B0604020202020204" pitchFamily="34" charset="0"/>
              <a:buChar char="•"/>
            </a:pPr>
            <a:r>
              <a:rPr lang="en-US" sz="1300" i="0">
                <a:solidFill>
                  <a:srgbClr val="FFFFFF"/>
                </a:solidFill>
                <a:effectLst/>
                <a:latin typeface="+mn-lt"/>
              </a:rPr>
              <a:t>Geospatial analytics</a:t>
            </a:r>
          </a:p>
          <a:p>
            <a:pPr marL="819150" lvl="2">
              <a:buFont typeface="Arial" panose="020B0604020202020204" pitchFamily="34" charset="0"/>
              <a:buChar char="•"/>
            </a:pPr>
            <a:r>
              <a:rPr lang="en-US" sz="1300">
                <a:solidFill>
                  <a:srgbClr val="FFFFFF"/>
                </a:solidFill>
                <a:latin typeface="+mn-lt"/>
              </a:rPr>
              <a:t>Interactive dashboard</a:t>
            </a:r>
          </a:p>
          <a:p>
            <a:pPr marL="819150" lvl="2">
              <a:buFont typeface="Arial" panose="020B0604020202020204" pitchFamily="34" charset="0"/>
              <a:buChar char="•"/>
            </a:pPr>
            <a:r>
              <a:rPr lang="en-US" sz="1300" i="0">
                <a:solidFill>
                  <a:srgbClr val="FFFFFF"/>
                </a:solidFill>
                <a:effectLst/>
                <a:latin typeface="+mn-lt"/>
              </a:rPr>
              <a:t>Predictive analysis of classification models</a:t>
            </a:r>
          </a:p>
          <a:p>
            <a:pPr marL="0"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130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7" name="Picture 6" descr="A colorful pie chart with numbers&#10;&#10;Description automatically generated">
            <a:extLst>
              <a:ext uri="{FF2B5EF4-FFF2-40B4-BE49-F238E27FC236}">
                <a16:creationId xmlns:a16="http://schemas.microsoft.com/office/drawing/2014/main" id="{C05FC694-0B1F-9AC9-1C18-8C2B0266A4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76" r="36530"/>
          <a:stretch/>
        </p:blipFill>
        <p:spPr>
          <a:xfrm>
            <a:off x="4968251" y="2419956"/>
            <a:ext cx="2249424" cy="2002611"/>
          </a:xfrm>
          <a:prstGeom prst="rect">
            <a:avLst/>
          </a:prstGeom>
        </p:spPr>
      </p:pic>
      <p:pic>
        <p:nvPicPr>
          <p:cNvPr id="5" name="Picture 4" descr="A map with different colored lines&#10;&#10;Description automatically generated">
            <a:extLst>
              <a:ext uri="{FF2B5EF4-FFF2-40B4-BE49-F238E27FC236}">
                <a16:creationId xmlns:a16="http://schemas.microsoft.com/office/drawing/2014/main" id="{372F84E1-AB6E-B7F5-70BA-F5D232D08B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651" r="10746"/>
          <a:stretch/>
        </p:blipFill>
        <p:spPr>
          <a:xfrm>
            <a:off x="7295203" y="325904"/>
            <a:ext cx="4570677" cy="3065565"/>
          </a:xfrm>
          <a:prstGeom prst="rect">
            <a:avLst/>
          </a:prstGeom>
        </p:spPr>
      </p:pic>
      <p:pic>
        <p:nvPicPr>
          <p:cNvPr id="12" name="Picture 11" descr="A diagram of different colored squares&#10;&#10;Description automatically generated">
            <a:extLst>
              <a:ext uri="{FF2B5EF4-FFF2-40B4-BE49-F238E27FC236}">
                <a16:creationId xmlns:a16="http://schemas.microsoft.com/office/drawing/2014/main" id="{C654832C-984A-C8AC-42FA-976E6EDA7F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673" b="-5"/>
          <a:stretch/>
        </p:blipFill>
        <p:spPr>
          <a:xfrm>
            <a:off x="4976656" y="4511800"/>
            <a:ext cx="2249424" cy="2002536"/>
          </a:xfrm>
          <a:prstGeom prst="rect">
            <a:avLst/>
          </a:prstGeom>
        </p:spPr>
      </p:pic>
      <p:pic>
        <p:nvPicPr>
          <p:cNvPr id="14" name="Picture 13" descr="A white rectangular object with colorful dots&#10;&#10;Description automatically generated">
            <a:extLst>
              <a:ext uri="{FF2B5EF4-FFF2-40B4-BE49-F238E27FC236}">
                <a16:creationId xmlns:a16="http://schemas.microsoft.com/office/drawing/2014/main" id="{D25E5ADA-FE0B-60E7-B88B-E1C4B2CE1C5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109" r="33855"/>
          <a:stretch/>
        </p:blipFill>
        <p:spPr>
          <a:xfrm>
            <a:off x="7295203" y="3474720"/>
            <a:ext cx="4570677" cy="30534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000" smtClean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04672" y="802955"/>
            <a:ext cx="4977976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04672" y="2421682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fontAlgn="auto"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</a:endParaRPr>
          </a:p>
          <a:p>
            <a:pPr marL="342900" marR="0" lvl="0" fontAlgn="auto"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</a:rPr>
              <a:t>SpaceX launches Falcon 9 rockets at a cost of around $62m. This is considerably cheaper than other providers (which usually cost upwards of $165m), and much of the savings are because SpaceX can land, and then re-use the first stage of the rocket.</a:t>
            </a:r>
          </a:p>
          <a:p>
            <a:pPr marL="342900" marR="0" lvl="0" fontAlgn="auto"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</a:endParaRPr>
          </a:p>
          <a:p>
            <a:pPr marL="342900" marR="0" lvl="0" fontAlgn="auto"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</a:rPr>
              <a:t>If we can make predictions on whether the first stage will land, we can determine the cost of a launch, and use this information to assess whether or not an alternate company should bid and SpaceX for a rocket launch.</a:t>
            </a:r>
          </a:p>
          <a:p>
            <a:pPr marL="342900" marR="0" lvl="0" fontAlgn="auto"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</a:endParaRPr>
          </a:p>
          <a:p>
            <a:pPr marL="342900" marR="0" lvl="0" fontAlgn="auto"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</a:rPr>
              <a:t>This project will ultimately predict if the Space X Falcon 9 first stage will land successfully.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Graphic 22" descr="Rocket">
            <a:extLst>
              <a:ext uri="{FF2B5EF4-FFF2-40B4-BE49-F238E27FC236}">
                <a16:creationId xmlns:a16="http://schemas.microsoft.com/office/drawing/2014/main" id="{E57C7C76-5746-A2EE-9E61-DDBB1DA40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Section 1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6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aphicFrame>
        <p:nvGraphicFramePr>
          <p:cNvPr id="26" name="Text Placeholder 2">
            <a:extLst>
              <a:ext uri="{FF2B5EF4-FFF2-40B4-BE49-F238E27FC236}">
                <a16:creationId xmlns:a16="http://schemas.microsoft.com/office/drawing/2014/main" id="{1CBB77AF-7591-1454-303F-C9496335BD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347277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6721122" y="553137"/>
            <a:ext cx="4977976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 Collection</a:t>
            </a:r>
          </a:p>
        </p:txBody>
      </p:sp>
      <p:pic>
        <p:nvPicPr>
          <p:cNvPr id="16" name="Graphic 15" descr="Database">
            <a:extLst>
              <a:ext uri="{FF2B5EF4-FFF2-40B4-BE49-F238E27FC236}">
                <a16:creationId xmlns:a16="http://schemas.microsoft.com/office/drawing/2014/main" id="{C2A1B352-3D94-6A01-7135-880444E6D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7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F017BA-0334-3C6A-31AE-EC6CF1BAD2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972"/>
            <a:ext cx="65" cy="3699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92046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4" name="TextBox 6">
            <a:extLst>
              <a:ext uri="{FF2B5EF4-FFF2-40B4-BE49-F238E27FC236}">
                <a16:creationId xmlns:a16="http://schemas.microsoft.com/office/drawing/2014/main" id="{3B1A3572-D9A8-90D4-C60A-E999D55FE3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8295193"/>
              </p:ext>
            </p:extLst>
          </p:nvPr>
        </p:nvGraphicFramePr>
        <p:xfrm>
          <a:off x="5647575" y="1608837"/>
          <a:ext cx="6828088" cy="3693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</TotalTime>
  <Words>1724</Words>
  <Application>Microsoft Office PowerPoint</Application>
  <PresentationFormat>Widescreen</PresentationFormat>
  <Paragraphs>276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Silver Risha</cp:lastModifiedBy>
  <cp:revision>200</cp:revision>
  <dcterms:created xsi:type="dcterms:W3CDTF">2021-04-29T18:58:34Z</dcterms:created>
  <dcterms:modified xsi:type="dcterms:W3CDTF">2024-03-05T13:54:15Z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2024-03-05T13:15:59Z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0d93967c-461e-42be-86cf-f23fc5f33b9c</vt:lpwstr>
  </property>
  <property fmtid="{D5CDD505-2E9C-101B-9397-08002B2CF9AE}" pid="8" name="MSIP_Label_defa4170-0d19-0005-0004-bc88714345d2_ActionId">
    <vt:lpwstr>1e9f857b-a7dc-4e1e-8f5e-2c51cc6feec7</vt:lpwstr>
  </property>
  <property fmtid="{D5CDD505-2E9C-101B-9397-08002B2CF9AE}" pid="9" name="MSIP_Label_defa4170-0d19-0005-0004-bc88714345d2_ContentBits">
    <vt:lpwstr>0</vt:lpwstr>
  </property>
</Properties>
</file>